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6" r:id="rId3"/>
    <p:sldId id="264" r:id="rId4"/>
    <p:sldId id="265" r:id="rId5"/>
    <p:sldId id="260" r:id="rId6"/>
    <p:sldId id="281" r:id="rId7"/>
    <p:sldId id="273" r:id="rId8"/>
    <p:sldId id="274" r:id="rId9"/>
    <p:sldId id="282" r:id="rId10"/>
    <p:sldId id="283" r:id="rId11"/>
    <p:sldId id="284" r:id="rId12"/>
    <p:sldId id="285" r:id="rId13"/>
    <p:sldId id="272" r:id="rId14"/>
    <p:sldId id="266" r:id="rId15"/>
    <p:sldId id="267" r:id="rId16"/>
    <p:sldId id="268" r:id="rId17"/>
    <p:sldId id="277"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en-US"/>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a:p>
        </p:txBody>
      </p:sp>
      <p:sp>
        <p:nvSpPr>
          <p:cNvPr id="4" name="Datos vietos rezervavimo ženklas 3"/>
          <p:cNvSpPr>
            <a:spLocks noGrp="1"/>
          </p:cNvSpPr>
          <p:nvPr>
            <p:ph type="dt" sz="half" idx="10"/>
          </p:nvPr>
        </p:nvSpPr>
        <p:spPr/>
        <p:txBody>
          <a:bodyPr/>
          <a:lstStyle/>
          <a:p>
            <a:fld id="{E86E7C4E-E8C5-4F59-8593-39246C56EA6D}" type="datetimeFigureOut">
              <a:rPr lang="en-US" smtClean="0"/>
              <a:pPr/>
              <a:t>12/9/2014</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970520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E86E7C4E-E8C5-4F59-8593-39246C56EA6D}" type="datetimeFigureOut">
              <a:rPr lang="en-US" smtClean="0"/>
              <a:pPr/>
              <a:t>12/9/2014</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1299687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E86E7C4E-E8C5-4F59-8593-39246C56EA6D}" type="datetimeFigureOut">
              <a:rPr lang="en-US" smtClean="0"/>
              <a:pPr/>
              <a:t>12/9/2014</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427884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E86E7C4E-E8C5-4F59-8593-39246C56EA6D}" type="datetimeFigureOut">
              <a:rPr lang="en-US" smtClean="0"/>
              <a:pPr/>
              <a:t>12/9/2014</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347551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en-US"/>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E86E7C4E-E8C5-4F59-8593-39246C56EA6D}" type="datetimeFigureOut">
              <a:rPr lang="en-US" smtClean="0"/>
              <a:pPr/>
              <a:t>12/9/2014</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208790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Datos vietos rezervavimo ženklas 4"/>
          <p:cNvSpPr>
            <a:spLocks noGrp="1"/>
          </p:cNvSpPr>
          <p:nvPr>
            <p:ph type="dt" sz="half" idx="10"/>
          </p:nvPr>
        </p:nvSpPr>
        <p:spPr/>
        <p:txBody>
          <a:bodyPr/>
          <a:lstStyle/>
          <a:p>
            <a:fld id="{E86E7C4E-E8C5-4F59-8593-39246C56EA6D}" type="datetimeFigureOut">
              <a:rPr lang="en-US" smtClean="0"/>
              <a:pPr/>
              <a:t>12/9/2014</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195496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7" name="Datos vietos rezervavimo ženklas 6"/>
          <p:cNvSpPr>
            <a:spLocks noGrp="1"/>
          </p:cNvSpPr>
          <p:nvPr>
            <p:ph type="dt" sz="half" idx="10"/>
          </p:nvPr>
        </p:nvSpPr>
        <p:spPr/>
        <p:txBody>
          <a:bodyPr/>
          <a:lstStyle/>
          <a:p>
            <a:fld id="{E86E7C4E-E8C5-4F59-8593-39246C56EA6D}" type="datetimeFigureOut">
              <a:rPr lang="en-US" smtClean="0"/>
              <a:pPr/>
              <a:t>12/9/2014</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1720898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Datos vietos rezervavimo ženklas 2"/>
          <p:cNvSpPr>
            <a:spLocks noGrp="1"/>
          </p:cNvSpPr>
          <p:nvPr>
            <p:ph type="dt" sz="half" idx="10"/>
          </p:nvPr>
        </p:nvSpPr>
        <p:spPr/>
        <p:txBody>
          <a:bodyPr/>
          <a:lstStyle/>
          <a:p>
            <a:fld id="{E86E7C4E-E8C5-4F59-8593-39246C56EA6D}" type="datetimeFigureOut">
              <a:rPr lang="en-US" smtClean="0"/>
              <a:pPr/>
              <a:t>12/9/2014</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271560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E86E7C4E-E8C5-4F59-8593-39246C56EA6D}" type="datetimeFigureOut">
              <a:rPr lang="en-US" smtClean="0"/>
              <a:pPr/>
              <a:t>12/9/2014</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31795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en-US"/>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E86E7C4E-E8C5-4F59-8593-39246C56EA6D}" type="datetimeFigureOut">
              <a:rPr lang="en-US" smtClean="0"/>
              <a:pPr/>
              <a:t>12/9/2014</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2655318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en-US"/>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E86E7C4E-E8C5-4F59-8593-39246C56EA6D}" type="datetimeFigureOut">
              <a:rPr lang="en-US" smtClean="0"/>
              <a:pPr/>
              <a:t>12/9/2014</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339817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en-US"/>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E7C4E-E8C5-4F59-8593-39246C56EA6D}" type="datetimeFigureOut">
              <a:rPr lang="en-US" smtClean="0"/>
              <a:pPr/>
              <a:t>12/9/2014</a:t>
            </a:fld>
            <a:endParaRPr lang="en-US"/>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E8859-8F9B-4E6E-8E60-B686467735DE}" type="slidenum">
              <a:rPr lang="en-US" smtClean="0"/>
              <a:pPr/>
              <a:t>‹#›</a:t>
            </a:fld>
            <a:endParaRPr lang="en-US"/>
          </a:p>
        </p:txBody>
      </p:sp>
    </p:spTree>
    <p:extLst>
      <p:ext uri="{BB962C8B-B14F-4D97-AF65-F5344CB8AC3E}">
        <p14:creationId xmlns="" xmlns:p14="http://schemas.microsoft.com/office/powerpoint/2010/main" val="1054377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normAutofit fontScale="90000"/>
          </a:bodyPr>
          <a:lstStyle/>
          <a:p>
            <a:r>
              <a:rPr lang="lt-LT" dirty="0" smtClean="0"/>
              <a:t>Mokyklos vaiko gerovės komisijos veikla: paskirtis, galimybės ir iššūkiai</a:t>
            </a:r>
            <a:endParaRPr lang="lt-LT" dirty="0"/>
          </a:p>
        </p:txBody>
      </p:sp>
      <p:sp>
        <p:nvSpPr>
          <p:cNvPr id="3" name="Paantraštė 2"/>
          <p:cNvSpPr>
            <a:spLocks noGrp="1"/>
          </p:cNvSpPr>
          <p:nvPr>
            <p:ph type="subTitle" idx="1"/>
          </p:nvPr>
        </p:nvSpPr>
        <p:spPr/>
        <p:txBody>
          <a:bodyPr/>
          <a:lstStyle/>
          <a:p>
            <a:r>
              <a:rPr lang="lt-LT" dirty="0" smtClean="0"/>
              <a:t>Psichologė</a:t>
            </a:r>
          </a:p>
          <a:p>
            <a:r>
              <a:rPr lang="lt-LT" dirty="0" err="1" smtClean="0"/>
              <a:t>Jona</a:t>
            </a:r>
            <a:r>
              <a:rPr lang="lt-LT" dirty="0" smtClean="0"/>
              <a:t> </a:t>
            </a:r>
            <a:r>
              <a:rPr lang="lt-LT" dirty="0" err="1" smtClean="0"/>
              <a:t>Kirkauskienė</a:t>
            </a:r>
            <a:endParaRPr lang="lt-L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922114"/>
          </a:xfrm>
        </p:spPr>
        <p:txBody>
          <a:bodyPr>
            <a:normAutofit fontScale="90000"/>
          </a:bodyPr>
          <a:lstStyle/>
          <a:p>
            <a:r>
              <a:rPr lang="lt-LT" dirty="0" smtClean="0"/>
              <a:t/>
            </a:r>
            <a:br>
              <a:rPr lang="lt-LT" dirty="0" smtClean="0"/>
            </a:br>
            <a:r>
              <a:rPr lang="en-US" dirty="0" err="1" smtClean="0"/>
              <a:t>Komisijos</a:t>
            </a:r>
            <a:r>
              <a:rPr lang="en-US" dirty="0" smtClean="0"/>
              <a:t> </a:t>
            </a:r>
            <a:r>
              <a:rPr lang="en-US" dirty="0" err="1"/>
              <a:t>pirmininkas</a:t>
            </a:r>
            <a:r>
              <a:rPr lang="en-US" dirty="0"/>
              <a:t>:</a:t>
            </a:r>
            <a:br>
              <a:rPr lang="en-US" dirty="0"/>
            </a:br>
            <a:endParaRPr lang="en-US" dirty="0"/>
          </a:p>
        </p:txBody>
      </p:sp>
      <p:sp>
        <p:nvSpPr>
          <p:cNvPr id="3" name="Turinio vietos rezervavimo ženklas 2"/>
          <p:cNvSpPr>
            <a:spLocks noGrp="1"/>
          </p:cNvSpPr>
          <p:nvPr>
            <p:ph idx="1"/>
          </p:nvPr>
        </p:nvSpPr>
        <p:spPr>
          <a:xfrm>
            <a:off x="457200" y="1484784"/>
            <a:ext cx="8229600" cy="4641379"/>
          </a:xfrm>
        </p:spPr>
        <p:txBody>
          <a:bodyPr>
            <a:normAutofit fontScale="70000" lnSpcReduction="20000"/>
          </a:bodyPr>
          <a:lstStyle/>
          <a:p>
            <a:pPr marL="514350" indent="-514350">
              <a:buFont typeface="+mj-lt"/>
              <a:buAutoNum type="arabicPeriod"/>
            </a:pPr>
            <a:r>
              <a:rPr lang="lt-LT" dirty="0" smtClean="0"/>
              <a:t>Atsako už Komisijai pavestų funkcijų atlikimą;</a:t>
            </a:r>
          </a:p>
          <a:p>
            <a:pPr marL="514350" indent="-514350">
              <a:buFont typeface="+mj-lt"/>
              <a:buAutoNum type="arabicPeriod"/>
            </a:pPr>
            <a:r>
              <a:rPr lang="lt-LT" dirty="0" smtClean="0"/>
              <a:t>Pasirašo Komisijos sprendimus;</a:t>
            </a:r>
          </a:p>
          <a:p>
            <a:pPr marL="514350" indent="-514350">
              <a:buFont typeface="+mj-lt"/>
              <a:buAutoNum type="arabicPeriod"/>
            </a:pPr>
            <a:r>
              <a:rPr lang="lt-LT" dirty="0" smtClean="0"/>
              <a:t>Atstovauja Komisijai savivaldybės administracijos Vaiko gerovės komisijos ir kitų suinteresuotų institucijų posėdžiuose;</a:t>
            </a:r>
          </a:p>
          <a:p>
            <a:pPr marL="514350" indent="-514350">
              <a:buFont typeface="+mj-lt"/>
              <a:buAutoNum type="arabicPeriod"/>
            </a:pPr>
            <a:r>
              <a:rPr lang="lt-LT" dirty="0" smtClean="0"/>
              <a:t>Atlieka pavedimus Komisijos nariams;</a:t>
            </a:r>
          </a:p>
          <a:p>
            <a:r>
              <a:rPr lang="lt-LT" dirty="0" smtClean="0"/>
              <a:t>Sprendžia dėl būtinybės kviesti į Komisijos posėdį ne Komisijos narius;</a:t>
            </a:r>
          </a:p>
          <a:p>
            <a:r>
              <a:rPr lang="lt-LT" dirty="0" smtClean="0"/>
              <a:t>Teikia Komisijos veiklos ataskaitą Mokyklos tarybai kartą per metus.</a:t>
            </a:r>
          </a:p>
          <a:p>
            <a:r>
              <a:rPr lang="lt-LT" dirty="0" smtClean="0"/>
              <a:t>Posėdžiai gali būti neprotokoluojami, kai tokį sprendimą pasirašo visi Komisijos </a:t>
            </a:r>
            <a:r>
              <a:rPr lang="lt-LT" dirty="0"/>
              <a:t>nariai</a:t>
            </a:r>
            <a:r>
              <a:rPr lang="lt-LT" dirty="0" smtClean="0"/>
              <a:t>.</a:t>
            </a:r>
          </a:p>
          <a:p>
            <a:endParaRPr lang="lt-LT" dirty="0" smtClean="0"/>
          </a:p>
          <a:p>
            <a:pPr marL="0" indent="0" algn="just">
              <a:buNone/>
            </a:pPr>
            <a:r>
              <a:rPr lang="lt-LT" dirty="0" smtClean="0"/>
              <a:t> </a:t>
            </a:r>
            <a:r>
              <a:rPr lang="lt-LT" i="1" dirty="0"/>
              <a:t>Komisijos posėdžius kviečia, jų vietą ir laiką nustato, jiems pirmininkauja Komisijos pirmininkas, o jo nesant – jo pavaduotojas arba kitas Mokyklos vadovo įgaliotas Komisijos narys.</a:t>
            </a:r>
            <a:endParaRPr lang="lt-LT" i="1" dirty="0" smtClean="0"/>
          </a:p>
          <a:p>
            <a:endParaRPr lang="lt-LT" dirty="0" smtClean="0"/>
          </a:p>
          <a:p>
            <a:endParaRPr lang="en-US" dirty="0"/>
          </a:p>
        </p:txBody>
      </p:sp>
    </p:spTree>
    <p:extLst>
      <p:ext uri="{BB962C8B-B14F-4D97-AF65-F5344CB8AC3E}">
        <p14:creationId xmlns="" xmlns:p14="http://schemas.microsoft.com/office/powerpoint/2010/main" val="2426604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err="1"/>
              <a:t>Komisijos</a:t>
            </a:r>
            <a:r>
              <a:rPr lang="en-US" dirty="0"/>
              <a:t> </a:t>
            </a:r>
            <a:r>
              <a:rPr lang="en-US" dirty="0" err="1"/>
              <a:t>sekretorius</a:t>
            </a:r>
            <a:endParaRPr lang="en-US" dirty="0"/>
          </a:p>
        </p:txBody>
      </p:sp>
      <p:sp>
        <p:nvSpPr>
          <p:cNvPr id="3" name="Turinio vietos rezervavimo ženklas 2"/>
          <p:cNvSpPr>
            <a:spLocks noGrp="1"/>
          </p:cNvSpPr>
          <p:nvPr>
            <p:ph idx="1"/>
          </p:nvPr>
        </p:nvSpPr>
        <p:spPr/>
        <p:txBody>
          <a:bodyPr>
            <a:normAutofit fontScale="92500" lnSpcReduction="10000"/>
          </a:bodyPr>
          <a:lstStyle/>
          <a:p>
            <a:r>
              <a:rPr lang="lt-LT" dirty="0"/>
              <a:t>rengia Komisijos posėdžių medžiagą;</a:t>
            </a:r>
          </a:p>
          <a:p>
            <a:r>
              <a:rPr lang="lt-LT" dirty="0" smtClean="0"/>
              <a:t> </a:t>
            </a:r>
            <a:r>
              <a:rPr lang="lt-LT" dirty="0"/>
              <a:t>suderinęs su Komisijos pirmininku, organizuoja Komisijos posėdžius;</a:t>
            </a:r>
          </a:p>
          <a:p>
            <a:r>
              <a:rPr lang="lt-LT" dirty="0" smtClean="0"/>
              <a:t> </a:t>
            </a:r>
            <a:r>
              <a:rPr lang="lt-LT" dirty="0"/>
              <a:t>renka ir apibendrina gautą informaciją, kurios reikia Komisijos veiklai vykdyti; </a:t>
            </a:r>
          </a:p>
          <a:p>
            <a:r>
              <a:rPr lang="lt-LT" dirty="0" smtClean="0"/>
              <a:t>tvarko </a:t>
            </a:r>
            <a:r>
              <a:rPr lang="lt-LT" dirty="0"/>
              <a:t>kitus dokumentus, susijusius su Komisijos posėdžių organizavimu; </a:t>
            </a:r>
          </a:p>
          <a:p>
            <a:r>
              <a:rPr lang="lt-LT" dirty="0" smtClean="0"/>
              <a:t> </a:t>
            </a:r>
            <a:r>
              <a:rPr lang="lt-LT" dirty="0"/>
              <a:t>vykdo kitus Komisijos pirmininko pavedimus Komisijos posėdžio rengimo klausimais.</a:t>
            </a:r>
          </a:p>
          <a:p>
            <a:endParaRPr lang="en-US" dirty="0"/>
          </a:p>
        </p:txBody>
      </p:sp>
    </p:spTree>
    <p:extLst>
      <p:ext uri="{BB962C8B-B14F-4D97-AF65-F5344CB8AC3E}">
        <p14:creationId xmlns="" xmlns:p14="http://schemas.microsoft.com/office/powerpoint/2010/main" val="153882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en-US"/>
          </a:p>
        </p:txBody>
      </p:sp>
      <p:sp>
        <p:nvSpPr>
          <p:cNvPr id="3" name="Turinio vietos rezervavimo ženklas 2"/>
          <p:cNvSpPr>
            <a:spLocks noGrp="1"/>
          </p:cNvSpPr>
          <p:nvPr>
            <p:ph idx="1"/>
          </p:nvPr>
        </p:nvSpPr>
        <p:spPr/>
        <p:txBody>
          <a:bodyPr/>
          <a:lstStyle/>
          <a:p>
            <a:pPr marL="0" indent="0">
              <a:buNone/>
            </a:pPr>
            <a:endParaRPr lang="lt-LT" dirty="0" smtClean="0"/>
          </a:p>
          <a:p>
            <a:pPr marL="0" indent="0">
              <a:buNone/>
            </a:pPr>
            <a:endParaRPr lang="lt-LT" dirty="0"/>
          </a:p>
          <a:p>
            <a:pPr marL="0" indent="0" algn="ctr">
              <a:buNone/>
            </a:pPr>
            <a:r>
              <a:rPr lang="lt-LT" dirty="0" smtClean="0"/>
              <a:t>Svarstant </a:t>
            </a:r>
            <a:r>
              <a:rPr lang="lt-LT" dirty="0"/>
              <a:t>konkretaus vaiko problemas, į Komisijos posėdį ar pasitarimą kviečiami vaiko tėvai (globėjai, rūpintojai) ir /ar vaikas. </a:t>
            </a:r>
            <a:endParaRPr lang="en-US" dirty="0"/>
          </a:p>
        </p:txBody>
      </p:sp>
    </p:spTree>
    <p:extLst>
      <p:ext uri="{BB962C8B-B14F-4D97-AF65-F5344CB8AC3E}">
        <p14:creationId xmlns="" xmlns:p14="http://schemas.microsoft.com/office/powerpoint/2010/main" val="3668981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fi-FI" b="1" dirty="0" smtClean="0"/>
              <a:t>KĄ VEIKIA VAIKO GEROVĖS</a:t>
            </a:r>
            <a:br>
              <a:rPr lang="fi-FI" b="1" dirty="0" smtClean="0"/>
            </a:br>
            <a:r>
              <a:rPr lang="fi-FI" b="1" dirty="0" smtClean="0"/>
              <a:t>KOMISIJA MOKYKLOJE</a:t>
            </a:r>
            <a:r>
              <a:rPr lang="lt-LT" b="1" dirty="0" smtClean="0"/>
              <a:t>?</a:t>
            </a:r>
            <a:r>
              <a:rPr lang="fi-FI" b="1" dirty="0" smtClean="0"/>
              <a:t/>
            </a:r>
            <a:br>
              <a:rPr lang="fi-FI" b="1" dirty="0" smtClean="0"/>
            </a:br>
            <a:endParaRPr lang="en-US" b="1" dirty="0"/>
          </a:p>
        </p:txBody>
      </p:sp>
      <p:sp>
        <p:nvSpPr>
          <p:cNvPr id="3" name="Turinio vietos rezervavimo ženklas 2"/>
          <p:cNvSpPr>
            <a:spLocks noGrp="1"/>
          </p:cNvSpPr>
          <p:nvPr>
            <p:ph idx="1"/>
          </p:nvPr>
        </p:nvSpPr>
        <p:spPr/>
        <p:txBody>
          <a:bodyPr>
            <a:normAutofit/>
          </a:bodyPr>
          <a:lstStyle/>
          <a:p>
            <a:pPr marL="0" indent="0" algn="ctr">
              <a:buNone/>
            </a:pPr>
            <a:endParaRPr lang="lt-LT" sz="4000" b="1" dirty="0" smtClean="0"/>
          </a:p>
          <a:p>
            <a:pPr marL="0" indent="0" algn="ctr">
              <a:buNone/>
            </a:pPr>
            <a:r>
              <a:rPr lang="fi-FI" sz="4000" dirty="0" smtClean="0"/>
              <a:t>MOKYMOSI SĖKMĖ</a:t>
            </a:r>
          </a:p>
          <a:p>
            <a:pPr marL="0" indent="0" algn="ctr">
              <a:buNone/>
            </a:pPr>
            <a:r>
              <a:rPr lang="lt-LT" sz="4000" dirty="0" smtClean="0"/>
              <a:t>PAGALBA</a:t>
            </a:r>
          </a:p>
          <a:p>
            <a:pPr marL="0" indent="0" algn="ctr">
              <a:buNone/>
            </a:pPr>
            <a:r>
              <a:rPr lang="lt-LT" sz="4000" dirty="0" smtClean="0"/>
              <a:t>BENDRADARBIAVIMAS</a:t>
            </a:r>
          </a:p>
        </p:txBody>
      </p:sp>
    </p:spTree>
    <p:extLst>
      <p:ext uri="{BB962C8B-B14F-4D97-AF65-F5344CB8AC3E}">
        <p14:creationId xmlns="" xmlns:p14="http://schemas.microsoft.com/office/powerpoint/2010/main" val="1222038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850106"/>
          </a:xfrm>
        </p:spPr>
        <p:txBody>
          <a:bodyPr/>
          <a:lstStyle/>
          <a:p>
            <a:r>
              <a:rPr lang="en-US" b="1" dirty="0"/>
              <a:t>MOKYMOSI SĖKMĖ</a:t>
            </a:r>
          </a:p>
        </p:txBody>
      </p:sp>
      <p:sp>
        <p:nvSpPr>
          <p:cNvPr id="3" name="Turinio vietos rezervavimo ženklas 2"/>
          <p:cNvSpPr>
            <a:spLocks noGrp="1"/>
          </p:cNvSpPr>
          <p:nvPr>
            <p:ph idx="1"/>
          </p:nvPr>
        </p:nvSpPr>
        <p:spPr>
          <a:xfrm>
            <a:off x="457200" y="1052737"/>
            <a:ext cx="8229600" cy="4752528"/>
          </a:xfrm>
        </p:spPr>
        <p:txBody>
          <a:bodyPr>
            <a:noAutofit/>
          </a:bodyPr>
          <a:lstStyle/>
          <a:p>
            <a:endParaRPr lang="lt-LT" sz="2000" dirty="0" smtClean="0"/>
          </a:p>
          <a:p>
            <a:endParaRPr lang="lt-LT" sz="2400" dirty="0" smtClean="0"/>
          </a:p>
          <a:p>
            <a:r>
              <a:rPr lang="lt-LT" sz="2800" dirty="0" smtClean="0"/>
              <a:t>rūpinasi </a:t>
            </a:r>
            <a:r>
              <a:rPr lang="lt-LT" sz="2800" dirty="0"/>
              <a:t>psichologiškai ir </a:t>
            </a:r>
            <a:r>
              <a:rPr lang="lt-LT" sz="2800" dirty="0" smtClean="0"/>
              <a:t>fiziškai saugios </a:t>
            </a:r>
            <a:r>
              <a:rPr lang="lt-LT" sz="2800" dirty="0"/>
              <a:t>aplinkos mokykloje </a:t>
            </a:r>
            <a:r>
              <a:rPr lang="lt-LT" sz="2800" dirty="0" smtClean="0"/>
              <a:t>kūrimu</a:t>
            </a:r>
            <a:r>
              <a:rPr lang="lt-LT" sz="2800" dirty="0"/>
              <a:t>;</a:t>
            </a:r>
          </a:p>
          <a:p>
            <a:r>
              <a:rPr lang="lt-LT" sz="2800" dirty="0" smtClean="0"/>
              <a:t>rūpinasi mokinių </a:t>
            </a:r>
            <a:r>
              <a:rPr lang="lt-LT" sz="2800" dirty="0"/>
              <a:t>mokymosi </a:t>
            </a:r>
            <a:r>
              <a:rPr lang="lt-LT" sz="2800" dirty="0" smtClean="0"/>
              <a:t>sėkme</a:t>
            </a:r>
            <a:r>
              <a:rPr lang="lt-LT" sz="2800" dirty="0"/>
              <a:t>;</a:t>
            </a:r>
          </a:p>
          <a:p>
            <a:r>
              <a:rPr lang="lt-LT" sz="2800" dirty="0" smtClean="0"/>
              <a:t>nagrinėja mokyklą vengiančių lankyti mokinių </a:t>
            </a:r>
            <a:r>
              <a:rPr lang="lt-LT" sz="2800" dirty="0"/>
              <a:t>menkos </a:t>
            </a:r>
            <a:r>
              <a:rPr lang="lt-LT" sz="2800" dirty="0" smtClean="0"/>
              <a:t>motyvacijos, nesėkmingo </a:t>
            </a:r>
            <a:r>
              <a:rPr lang="lt-LT" sz="2800" dirty="0"/>
              <a:t>mokymosi </a:t>
            </a:r>
            <a:r>
              <a:rPr lang="lt-LT" sz="2800" dirty="0" smtClean="0"/>
              <a:t>priežastis;</a:t>
            </a:r>
            <a:endParaRPr lang="lt-LT" sz="2800" dirty="0"/>
          </a:p>
          <a:p>
            <a:r>
              <a:rPr lang="lt-LT" sz="2800" dirty="0" smtClean="0"/>
              <a:t>teikia tėvams </a:t>
            </a:r>
            <a:r>
              <a:rPr lang="lt-LT" sz="2800" dirty="0"/>
              <a:t>ir </a:t>
            </a:r>
            <a:r>
              <a:rPr lang="lt-LT" sz="2800" dirty="0" smtClean="0"/>
              <a:t>mokytojams rekomendacijas.</a:t>
            </a:r>
            <a:endParaRPr lang="en-US" sz="2800" dirty="0"/>
          </a:p>
        </p:txBody>
      </p:sp>
    </p:spTree>
    <p:extLst>
      <p:ext uri="{BB962C8B-B14F-4D97-AF65-F5344CB8AC3E}">
        <p14:creationId xmlns="" xmlns:p14="http://schemas.microsoft.com/office/powerpoint/2010/main" val="353605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778098"/>
          </a:xfrm>
        </p:spPr>
        <p:txBody>
          <a:bodyPr>
            <a:normAutofit/>
          </a:bodyPr>
          <a:lstStyle/>
          <a:p>
            <a:r>
              <a:rPr lang="lt-LT" b="1" dirty="0" smtClean="0"/>
              <a:t>PAGALBA</a:t>
            </a:r>
            <a:endParaRPr lang="en-US" b="1" dirty="0"/>
          </a:p>
        </p:txBody>
      </p:sp>
      <p:sp>
        <p:nvSpPr>
          <p:cNvPr id="3" name="Turinio vietos rezervavimo ženklas 2"/>
          <p:cNvSpPr>
            <a:spLocks noGrp="1"/>
          </p:cNvSpPr>
          <p:nvPr>
            <p:ph idx="1"/>
          </p:nvPr>
        </p:nvSpPr>
        <p:spPr>
          <a:xfrm>
            <a:off x="457200" y="1268760"/>
            <a:ext cx="8229600" cy="4857403"/>
          </a:xfrm>
        </p:spPr>
        <p:txBody>
          <a:bodyPr>
            <a:noAutofit/>
          </a:bodyPr>
          <a:lstStyle/>
          <a:p>
            <a:pPr algn="just"/>
            <a:r>
              <a:rPr lang="lt-LT" sz="2400" dirty="0"/>
              <a:t>padeda </a:t>
            </a:r>
            <a:r>
              <a:rPr lang="lt-LT" sz="2400" dirty="0" smtClean="0"/>
              <a:t>spręsti mokinių </a:t>
            </a:r>
            <a:r>
              <a:rPr lang="lt-LT" sz="2400" dirty="0"/>
              <a:t>tarpusavio </a:t>
            </a:r>
            <a:r>
              <a:rPr lang="lt-LT" sz="2400" dirty="0" smtClean="0"/>
              <a:t>santykių, pedagogų </a:t>
            </a:r>
            <a:r>
              <a:rPr lang="lt-LT" sz="2400" dirty="0"/>
              <a:t>ir </a:t>
            </a:r>
            <a:r>
              <a:rPr lang="lt-LT" sz="2400" dirty="0" smtClean="0"/>
              <a:t>mokinių santykių </a:t>
            </a:r>
            <a:r>
              <a:rPr lang="lt-LT" sz="2400" dirty="0"/>
              <a:t>problemas,</a:t>
            </a:r>
          </a:p>
          <a:p>
            <a:pPr algn="just"/>
            <a:r>
              <a:rPr lang="lt-LT" sz="2400" dirty="0" smtClean="0"/>
              <a:t>siūlo </a:t>
            </a:r>
            <a:r>
              <a:rPr lang="lt-LT" sz="2400" dirty="0"/>
              <a:t>pedagogams </a:t>
            </a:r>
            <a:r>
              <a:rPr lang="lt-LT" sz="2400" dirty="0" smtClean="0"/>
              <a:t>būdus šiems santykiams </a:t>
            </a:r>
            <a:r>
              <a:rPr lang="lt-LT" sz="2400" dirty="0"/>
              <a:t>gerinti;</a:t>
            </a:r>
          </a:p>
          <a:p>
            <a:pPr algn="just"/>
            <a:r>
              <a:rPr lang="lt-LT" sz="2400" dirty="0"/>
              <a:t>analizuoja </a:t>
            </a:r>
            <a:r>
              <a:rPr lang="lt-LT" sz="2400" dirty="0" smtClean="0"/>
              <a:t>vaikų </a:t>
            </a:r>
            <a:r>
              <a:rPr lang="lt-LT" sz="2400" dirty="0"/>
              <a:t>elgesio </a:t>
            </a:r>
            <a:r>
              <a:rPr lang="lt-LT" sz="2400" dirty="0" smtClean="0"/>
              <a:t>taisyklių pažeidimus mokykloje</a:t>
            </a:r>
            <a:r>
              <a:rPr lang="lt-LT" sz="2400" dirty="0"/>
              <a:t>, smurto, </a:t>
            </a:r>
            <a:r>
              <a:rPr lang="lt-LT" sz="2400" dirty="0" smtClean="0"/>
              <a:t>patyčių, žalingų įpročių, teisėtvarkos pažeidimų </a:t>
            </a:r>
            <a:r>
              <a:rPr lang="lt-LT" sz="2400" dirty="0"/>
              <a:t>atvejus,</a:t>
            </a:r>
          </a:p>
          <a:p>
            <a:pPr algn="just"/>
            <a:r>
              <a:rPr lang="lt-LT" sz="2400" dirty="0"/>
              <a:t>ieško </a:t>
            </a:r>
            <a:r>
              <a:rPr lang="lt-LT" sz="2400" dirty="0" smtClean="0"/>
              <a:t>šių problemų </a:t>
            </a:r>
            <a:r>
              <a:rPr lang="lt-LT" sz="2400" dirty="0"/>
              <a:t>sprendimo </a:t>
            </a:r>
            <a:r>
              <a:rPr lang="lt-LT" sz="2400" dirty="0" smtClean="0"/>
              <a:t>būdų;</a:t>
            </a:r>
            <a:endParaRPr lang="lt-LT" sz="2400" dirty="0"/>
          </a:p>
          <a:p>
            <a:pPr algn="just"/>
            <a:r>
              <a:rPr lang="lt-LT" sz="2400" dirty="0"/>
              <a:t>analizuoja vaikui paskirtos minimalios </a:t>
            </a:r>
            <a:r>
              <a:rPr lang="lt-LT" sz="2400" dirty="0" smtClean="0"/>
              <a:t>ar vidutinės priežiūros priemonės vykdymą;</a:t>
            </a:r>
            <a:endParaRPr lang="lt-LT" sz="2400" dirty="0"/>
          </a:p>
          <a:p>
            <a:pPr algn="just"/>
            <a:r>
              <a:rPr lang="lt-LT" sz="2400" dirty="0"/>
              <a:t>atsitikus </a:t>
            </a:r>
            <a:r>
              <a:rPr lang="lt-LT" sz="2400" dirty="0" smtClean="0"/>
              <a:t>netikėtam </a:t>
            </a:r>
            <a:r>
              <a:rPr lang="lt-LT" sz="2400" dirty="0"/>
              <a:t>skaudžiam </a:t>
            </a:r>
            <a:r>
              <a:rPr lang="lt-LT" sz="2400" dirty="0" smtClean="0"/>
              <a:t>įvykiui, teikia psichologinę pagalbą mokyklos bendruomenės </a:t>
            </a:r>
            <a:r>
              <a:rPr lang="lt-LT" sz="2400" dirty="0"/>
              <a:t>nariams;</a:t>
            </a:r>
            <a:endParaRPr lang="en-US" sz="2400" dirty="0"/>
          </a:p>
        </p:txBody>
      </p:sp>
    </p:spTree>
    <p:extLst>
      <p:ext uri="{BB962C8B-B14F-4D97-AF65-F5344CB8AC3E}">
        <p14:creationId xmlns="" xmlns:p14="http://schemas.microsoft.com/office/powerpoint/2010/main" val="3574540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778098"/>
          </a:xfrm>
        </p:spPr>
        <p:txBody>
          <a:bodyPr/>
          <a:lstStyle/>
          <a:p>
            <a:r>
              <a:rPr lang="lt-LT" b="1" dirty="0" smtClean="0"/>
              <a:t>BENDRADARBIAVIMAS</a:t>
            </a:r>
            <a:endParaRPr lang="en-US" b="1" dirty="0"/>
          </a:p>
        </p:txBody>
      </p:sp>
      <p:sp>
        <p:nvSpPr>
          <p:cNvPr id="3" name="Turinio vietos rezervavimo ženklas 2"/>
          <p:cNvSpPr>
            <a:spLocks noGrp="1"/>
          </p:cNvSpPr>
          <p:nvPr>
            <p:ph idx="1"/>
          </p:nvPr>
        </p:nvSpPr>
        <p:spPr>
          <a:xfrm>
            <a:off x="457200" y="980728"/>
            <a:ext cx="8229600" cy="5145435"/>
          </a:xfrm>
        </p:spPr>
        <p:txBody>
          <a:bodyPr>
            <a:normAutofit fontScale="92500" lnSpcReduction="20000"/>
          </a:bodyPr>
          <a:lstStyle/>
          <a:p>
            <a:pPr algn="just"/>
            <a:r>
              <a:rPr lang="en-US" sz="2400" dirty="0" err="1"/>
              <a:t>organizuoja</a:t>
            </a:r>
            <a:r>
              <a:rPr lang="en-US" sz="2400" dirty="0"/>
              <a:t> </a:t>
            </a:r>
            <a:r>
              <a:rPr lang="en-US" sz="2400" dirty="0" err="1"/>
              <a:t>prevencijos</a:t>
            </a:r>
            <a:r>
              <a:rPr lang="en-US" sz="2400" dirty="0"/>
              <a:t>, </a:t>
            </a:r>
            <a:r>
              <a:rPr lang="en-US" sz="2400" dirty="0" err="1" smtClean="0"/>
              <a:t>sveikatos</a:t>
            </a:r>
            <a:r>
              <a:rPr lang="en-US" sz="2400" dirty="0" smtClean="0"/>
              <a:t> </a:t>
            </a:r>
            <a:r>
              <a:rPr lang="en-US" sz="2400" dirty="0" err="1" smtClean="0"/>
              <a:t>stiprinimo</a:t>
            </a:r>
            <a:r>
              <a:rPr lang="lt-LT" sz="2400" dirty="0" smtClean="0"/>
              <a:t> </a:t>
            </a:r>
            <a:r>
              <a:rPr lang="en-US" sz="2400" dirty="0" smtClean="0"/>
              <a:t>program</a:t>
            </a:r>
            <a:r>
              <a:rPr lang="lt-LT" sz="2400" dirty="0"/>
              <a:t>ų</a:t>
            </a:r>
            <a:r>
              <a:rPr lang="en-US" sz="2400" dirty="0" smtClean="0"/>
              <a:t> </a:t>
            </a:r>
            <a:r>
              <a:rPr lang="lt-LT" sz="2400" dirty="0"/>
              <a:t>į</a:t>
            </a:r>
            <a:r>
              <a:rPr lang="en-US" sz="2400" dirty="0" err="1" smtClean="0"/>
              <a:t>gyvendinim</a:t>
            </a:r>
            <a:r>
              <a:rPr lang="lt-LT" sz="2400" dirty="0" smtClean="0"/>
              <a:t>ą</a:t>
            </a:r>
            <a:r>
              <a:rPr lang="en-US" sz="2400" dirty="0" smtClean="0"/>
              <a:t> </a:t>
            </a:r>
            <a:r>
              <a:rPr lang="en-US" sz="2400" dirty="0" err="1"/>
              <a:t>mokykloje</a:t>
            </a:r>
            <a:r>
              <a:rPr lang="en-US" sz="2400" dirty="0"/>
              <a:t>;</a:t>
            </a:r>
          </a:p>
          <a:p>
            <a:pPr algn="just"/>
            <a:r>
              <a:rPr lang="en-US" sz="2400" dirty="0" err="1"/>
              <a:t>pataria</a:t>
            </a:r>
            <a:r>
              <a:rPr lang="en-US" sz="2400" dirty="0"/>
              <a:t> </a:t>
            </a:r>
            <a:r>
              <a:rPr lang="en-US" sz="2400" dirty="0" err="1"/>
              <a:t>mokyklos</a:t>
            </a:r>
            <a:r>
              <a:rPr lang="en-US" sz="2400" dirty="0"/>
              <a:t> </a:t>
            </a:r>
            <a:r>
              <a:rPr lang="en-US" sz="2400" dirty="0" err="1"/>
              <a:t>vadovui</a:t>
            </a:r>
            <a:r>
              <a:rPr lang="en-US" sz="2400" dirty="0"/>
              <a:t>, </a:t>
            </a:r>
            <a:r>
              <a:rPr lang="en-US" sz="2400" dirty="0" err="1"/>
              <a:t>kaip</a:t>
            </a:r>
            <a:r>
              <a:rPr lang="en-US" sz="2400" dirty="0"/>
              <a:t> </a:t>
            </a:r>
            <a:r>
              <a:rPr lang="en-US" sz="2400" dirty="0" err="1" smtClean="0"/>
              <a:t>geriau</a:t>
            </a:r>
            <a:r>
              <a:rPr lang="lt-LT" sz="2400" dirty="0" smtClean="0"/>
              <a:t> </a:t>
            </a:r>
            <a:r>
              <a:rPr lang="en-US" sz="2400" dirty="0" err="1" smtClean="0"/>
              <a:t>organizuoti</a:t>
            </a:r>
            <a:r>
              <a:rPr lang="en-US" sz="2400" dirty="0" smtClean="0"/>
              <a:t> </a:t>
            </a:r>
            <a:r>
              <a:rPr lang="en-US" sz="2400" dirty="0" err="1" smtClean="0"/>
              <a:t>socialin</a:t>
            </a:r>
            <a:r>
              <a:rPr lang="lt-LT" sz="2400" dirty="0" smtClean="0"/>
              <a:t>ę</a:t>
            </a:r>
            <a:r>
              <a:rPr lang="en-US" sz="2400" dirty="0" smtClean="0"/>
              <a:t> </a:t>
            </a:r>
            <a:r>
              <a:rPr lang="en-US" sz="2400" dirty="0" err="1" smtClean="0"/>
              <a:t>param</a:t>
            </a:r>
            <a:r>
              <a:rPr lang="lt-LT" sz="2400" dirty="0" smtClean="0"/>
              <a:t>ą</a:t>
            </a:r>
            <a:r>
              <a:rPr lang="en-US" sz="2400" dirty="0" smtClean="0"/>
              <a:t> </a:t>
            </a:r>
            <a:r>
              <a:rPr lang="en-US" sz="2400" dirty="0"/>
              <a:t>– </a:t>
            </a:r>
            <a:r>
              <a:rPr lang="en-US" sz="2400" dirty="0" err="1" smtClean="0"/>
              <a:t>mokini</a:t>
            </a:r>
            <a:r>
              <a:rPr lang="lt-LT" sz="2400" dirty="0" smtClean="0"/>
              <a:t>ų </a:t>
            </a:r>
            <a:r>
              <a:rPr lang="en-US" sz="2400" dirty="0" err="1" smtClean="0"/>
              <a:t>maitinim</a:t>
            </a:r>
            <a:r>
              <a:rPr lang="lt-LT" sz="2400" dirty="0" smtClean="0"/>
              <a:t>ą</a:t>
            </a:r>
            <a:r>
              <a:rPr lang="en-US" sz="2400" dirty="0" smtClean="0"/>
              <a:t>, </a:t>
            </a:r>
            <a:r>
              <a:rPr lang="en-US" sz="2400" dirty="0" err="1" smtClean="0"/>
              <a:t>apr</a:t>
            </a:r>
            <a:r>
              <a:rPr lang="lt-LT" sz="2400" dirty="0" smtClean="0"/>
              <a:t>ū</a:t>
            </a:r>
            <a:r>
              <a:rPr lang="en-US" sz="2400" dirty="0" err="1" smtClean="0"/>
              <a:t>pinim</a:t>
            </a:r>
            <a:r>
              <a:rPr lang="lt-LT" sz="2400" dirty="0" smtClean="0"/>
              <a:t>ą</a:t>
            </a:r>
            <a:r>
              <a:rPr lang="en-US" sz="2400" dirty="0" smtClean="0"/>
              <a:t> </a:t>
            </a:r>
            <a:r>
              <a:rPr lang="en-US" sz="2400" dirty="0" err="1"/>
              <a:t>mokinio</a:t>
            </a:r>
            <a:r>
              <a:rPr lang="en-US" sz="2400" dirty="0"/>
              <a:t> </a:t>
            </a:r>
            <a:r>
              <a:rPr lang="en-US" sz="2400" dirty="0" err="1" smtClean="0"/>
              <a:t>reikmenimis</a:t>
            </a:r>
            <a:r>
              <a:rPr lang="en-US" sz="2400" dirty="0" smtClean="0"/>
              <a:t>,</a:t>
            </a:r>
            <a:r>
              <a:rPr lang="lt-LT" sz="2400" dirty="0" smtClean="0"/>
              <a:t> </a:t>
            </a:r>
            <a:r>
              <a:rPr lang="en-US" sz="2400" dirty="0" err="1" smtClean="0"/>
              <a:t>mokini</a:t>
            </a:r>
            <a:r>
              <a:rPr lang="lt-LT" sz="2400" dirty="0" smtClean="0"/>
              <a:t>ų</a:t>
            </a:r>
            <a:r>
              <a:rPr lang="en-US" sz="2400" dirty="0" smtClean="0"/>
              <a:t> </a:t>
            </a:r>
            <a:r>
              <a:rPr lang="en-US" sz="2400" dirty="0" err="1" smtClean="0"/>
              <a:t>vežim</a:t>
            </a:r>
            <a:r>
              <a:rPr lang="lt-LT" sz="2400" dirty="0" smtClean="0"/>
              <a:t>ą</a:t>
            </a:r>
            <a:r>
              <a:rPr lang="en-US" sz="2400" dirty="0" smtClean="0"/>
              <a:t> </a:t>
            </a:r>
            <a:r>
              <a:rPr lang="lt-LT" sz="2400" dirty="0" smtClean="0"/>
              <a:t>į</a:t>
            </a:r>
            <a:r>
              <a:rPr lang="en-US" sz="2400" dirty="0" smtClean="0"/>
              <a:t> </a:t>
            </a:r>
            <a:r>
              <a:rPr lang="en-US" sz="2400" dirty="0" err="1" smtClean="0"/>
              <a:t>mokykl</a:t>
            </a:r>
            <a:r>
              <a:rPr lang="lt-LT" sz="2400" dirty="0" smtClean="0"/>
              <a:t>ą</a:t>
            </a:r>
            <a:r>
              <a:rPr lang="en-US" sz="2400" dirty="0" smtClean="0"/>
              <a:t> </a:t>
            </a:r>
            <a:r>
              <a:rPr lang="en-US" sz="2400" dirty="0" err="1"/>
              <a:t>ir</a:t>
            </a:r>
            <a:r>
              <a:rPr lang="en-US" sz="2400" dirty="0"/>
              <a:t> </a:t>
            </a:r>
            <a:r>
              <a:rPr lang="en-US" sz="2400" dirty="0" err="1"/>
              <a:t>iš</a:t>
            </a:r>
            <a:r>
              <a:rPr lang="en-US" sz="2400" dirty="0"/>
              <a:t> </a:t>
            </a:r>
            <a:r>
              <a:rPr lang="en-US" sz="2400" dirty="0" err="1"/>
              <a:t>jos</a:t>
            </a:r>
            <a:r>
              <a:rPr lang="en-US" sz="2400" dirty="0"/>
              <a:t>, </a:t>
            </a:r>
            <a:r>
              <a:rPr lang="en-US" sz="2400" dirty="0" err="1" smtClean="0"/>
              <a:t>apgyvendinim</a:t>
            </a:r>
            <a:r>
              <a:rPr lang="lt-LT" sz="2400" dirty="0" smtClean="0"/>
              <a:t>ą </a:t>
            </a:r>
            <a:r>
              <a:rPr lang="en-US" sz="2400" dirty="0" err="1" smtClean="0"/>
              <a:t>bendrabutyje</a:t>
            </a:r>
            <a:r>
              <a:rPr lang="en-US" sz="2400" dirty="0" smtClean="0"/>
              <a:t> </a:t>
            </a:r>
            <a:r>
              <a:rPr lang="en-US" sz="2400" dirty="0"/>
              <a:t>– </a:t>
            </a:r>
            <a:r>
              <a:rPr lang="en-US" sz="2400" dirty="0" err="1"/>
              <a:t>ir</a:t>
            </a:r>
            <a:r>
              <a:rPr lang="en-US" sz="2400" dirty="0"/>
              <a:t> </a:t>
            </a:r>
            <a:r>
              <a:rPr lang="en-US" sz="2400" dirty="0" err="1" smtClean="0"/>
              <a:t>mokini</a:t>
            </a:r>
            <a:r>
              <a:rPr lang="lt-LT" sz="2400" dirty="0" smtClean="0"/>
              <a:t>ų</a:t>
            </a:r>
            <a:r>
              <a:rPr lang="en-US" sz="2400" dirty="0" smtClean="0"/>
              <a:t> </a:t>
            </a:r>
            <a:r>
              <a:rPr lang="en-US" sz="2400" dirty="0" err="1" smtClean="0"/>
              <a:t>sveikatos</a:t>
            </a:r>
            <a:r>
              <a:rPr lang="lt-LT" sz="2400" dirty="0" smtClean="0"/>
              <a:t> </a:t>
            </a:r>
            <a:r>
              <a:rPr lang="en-US" sz="2400" dirty="0" err="1" smtClean="0"/>
              <a:t>prieži</a:t>
            </a:r>
            <a:r>
              <a:rPr lang="lt-LT" sz="2400" dirty="0" smtClean="0"/>
              <a:t>ū</a:t>
            </a:r>
            <a:r>
              <a:rPr lang="en-US" sz="2400" dirty="0" smtClean="0"/>
              <a:t>r</a:t>
            </a:r>
            <a:r>
              <a:rPr lang="lt-LT" sz="2400" dirty="0" smtClean="0"/>
              <a:t>ą</a:t>
            </a:r>
            <a:r>
              <a:rPr lang="en-US" sz="2400" dirty="0" smtClean="0"/>
              <a:t>;</a:t>
            </a:r>
            <a:endParaRPr lang="en-US" sz="2400" dirty="0"/>
          </a:p>
          <a:p>
            <a:pPr algn="just"/>
            <a:r>
              <a:rPr lang="en-US" sz="2400" dirty="0" err="1" smtClean="0"/>
              <a:t>vertina</a:t>
            </a:r>
            <a:r>
              <a:rPr lang="en-US" sz="2400" dirty="0" smtClean="0"/>
              <a:t> </a:t>
            </a:r>
            <a:r>
              <a:rPr lang="en-US" sz="2400" dirty="0" err="1"/>
              <a:t>specialiuosius</a:t>
            </a:r>
            <a:r>
              <a:rPr lang="en-US" sz="2400" dirty="0"/>
              <a:t> </a:t>
            </a:r>
            <a:r>
              <a:rPr lang="en-US" sz="2400" dirty="0" err="1" smtClean="0"/>
              <a:t>mokini</a:t>
            </a:r>
            <a:r>
              <a:rPr lang="lt-LT" sz="2400" dirty="0" smtClean="0"/>
              <a:t>ų</a:t>
            </a:r>
            <a:r>
              <a:rPr lang="en-US" sz="2400" dirty="0" smtClean="0"/>
              <a:t> </a:t>
            </a:r>
            <a:r>
              <a:rPr lang="en-US" sz="2400" dirty="0" err="1" smtClean="0"/>
              <a:t>ugdymosi</a:t>
            </a:r>
            <a:r>
              <a:rPr lang="lt-LT" sz="2400" dirty="0" smtClean="0"/>
              <a:t> </a:t>
            </a:r>
            <a:r>
              <a:rPr lang="en-US" sz="2400" dirty="0" err="1" smtClean="0"/>
              <a:t>poreikius</a:t>
            </a:r>
            <a:r>
              <a:rPr lang="en-US" sz="2400" dirty="0" smtClean="0"/>
              <a:t>, </a:t>
            </a:r>
            <a:r>
              <a:rPr lang="en-US" sz="2400" dirty="0" err="1"/>
              <a:t>teikia</a:t>
            </a:r>
            <a:r>
              <a:rPr lang="en-US" sz="2400" dirty="0"/>
              <a:t> </a:t>
            </a:r>
            <a:r>
              <a:rPr lang="en-US" sz="2400" dirty="0" err="1" smtClean="0"/>
              <a:t>si</a:t>
            </a:r>
            <a:r>
              <a:rPr lang="lt-LT" sz="2400" dirty="0" smtClean="0"/>
              <a:t>ū</a:t>
            </a:r>
            <a:r>
              <a:rPr lang="en-US" sz="2400" dirty="0" err="1" smtClean="0"/>
              <a:t>lym</a:t>
            </a:r>
            <a:r>
              <a:rPr lang="lt-LT" sz="2400" dirty="0" smtClean="0"/>
              <a:t>ų</a:t>
            </a:r>
            <a:r>
              <a:rPr lang="en-US" sz="2400" dirty="0" smtClean="0"/>
              <a:t> </a:t>
            </a:r>
            <a:r>
              <a:rPr lang="en-US" sz="2400" dirty="0" err="1"/>
              <a:t>ir</a:t>
            </a:r>
            <a:r>
              <a:rPr lang="en-US" sz="2400" dirty="0"/>
              <a:t> </a:t>
            </a:r>
            <a:r>
              <a:rPr lang="en-US" sz="2400" dirty="0" err="1" smtClean="0"/>
              <a:t>rekomendacij</a:t>
            </a:r>
            <a:r>
              <a:rPr lang="lt-LT" sz="2400" dirty="0" smtClean="0"/>
              <a:t>ų </a:t>
            </a:r>
            <a:r>
              <a:rPr lang="en-US" sz="2400" dirty="0" smtClean="0"/>
              <a:t>t</a:t>
            </a:r>
            <a:r>
              <a:rPr lang="lt-LT" sz="2400" dirty="0" smtClean="0"/>
              <a:t>ė</a:t>
            </a:r>
            <a:r>
              <a:rPr lang="en-US" sz="2400" dirty="0" err="1" smtClean="0"/>
              <a:t>vams</a:t>
            </a:r>
            <a:r>
              <a:rPr lang="en-US" sz="2400" dirty="0"/>
              <a:t>, </a:t>
            </a:r>
            <a:r>
              <a:rPr lang="en-US" sz="2400" dirty="0" err="1"/>
              <a:t>mokytojams</a:t>
            </a:r>
            <a:r>
              <a:rPr lang="en-US" sz="2400" dirty="0"/>
              <a:t>, </a:t>
            </a:r>
            <a:r>
              <a:rPr lang="en-US" sz="2400" dirty="0" err="1"/>
              <a:t>mokyklos</a:t>
            </a:r>
            <a:r>
              <a:rPr lang="en-US" sz="2400" dirty="0"/>
              <a:t> </a:t>
            </a:r>
            <a:r>
              <a:rPr lang="en-US" sz="2400" dirty="0" err="1" smtClean="0"/>
              <a:t>administracijai</a:t>
            </a:r>
            <a:r>
              <a:rPr lang="lt-LT" sz="2400" dirty="0" smtClean="0"/>
              <a:t> </a:t>
            </a:r>
            <a:r>
              <a:rPr lang="en-US" sz="2400" dirty="0" smtClean="0"/>
              <a:t>d</a:t>
            </a:r>
            <a:r>
              <a:rPr lang="lt-LT" sz="2400" dirty="0" smtClean="0"/>
              <a:t>ė</a:t>
            </a:r>
            <a:r>
              <a:rPr lang="en-US" sz="2400" dirty="0" smtClean="0"/>
              <a:t>l </a:t>
            </a:r>
            <a:r>
              <a:rPr lang="en-US" sz="2400" dirty="0" err="1"/>
              <a:t>ugdymosi</a:t>
            </a:r>
            <a:r>
              <a:rPr lang="en-US" sz="2400" dirty="0"/>
              <a:t> </a:t>
            </a:r>
            <a:r>
              <a:rPr lang="en-US" sz="2400" dirty="0" err="1"/>
              <a:t>aplinkos</a:t>
            </a:r>
            <a:r>
              <a:rPr lang="en-US" sz="2400" dirty="0"/>
              <a:t> </a:t>
            </a:r>
            <a:r>
              <a:rPr lang="en-US" sz="2400" dirty="0" err="1"/>
              <a:t>pritaikymo</a:t>
            </a:r>
            <a:r>
              <a:rPr lang="en-US" sz="2400" dirty="0"/>
              <a:t>, </a:t>
            </a:r>
            <a:r>
              <a:rPr lang="en-US" sz="2400" dirty="0" smtClean="0"/>
              <a:t>specialist</a:t>
            </a:r>
            <a:r>
              <a:rPr lang="lt-LT" sz="2400" dirty="0" smtClean="0"/>
              <a:t>ų </a:t>
            </a:r>
            <a:r>
              <a:rPr lang="en-US" sz="2400" dirty="0" err="1" smtClean="0"/>
              <a:t>pagalbos</a:t>
            </a:r>
            <a:r>
              <a:rPr lang="en-US" sz="2400" dirty="0"/>
              <a:t>, </a:t>
            </a:r>
            <a:r>
              <a:rPr lang="en-US" sz="2400" dirty="0" err="1"/>
              <a:t>ugdymo</a:t>
            </a:r>
            <a:r>
              <a:rPr lang="en-US" sz="2400" dirty="0"/>
              <a:t> </a:t>
            </a:r>
            <a:r>
              <a:rPr lang="en-US" sz="2400" dirty="0" smtClean="0"/>
              <a:t>program</a:t>
            </a:r>
            <a:r>
              <a:rPr lang="lt-LT" sz="2400" dirty="0" smtClean="0"/>
              <a:t>ų</a:t>
            </a:r>
            <a:r>
              <a:rPr lang="en-US" sz="2400" dirty="0" smtClean="0"/>
              <a:t>, </a:t>
            </a:r>
            <a:r>
              <a:rPr lang="en-US" sz="2400" dirty="0" err="1" smtClean="0"/>
              <a:t>speciali</a:t>
            </a:r>
            <a:r>
              <a:rPr lang="lt-LT" sz="2400" dirty="0" err="1" smtClean="0"/>
              <a:t>ųjų</a:t>
            </a:r>
            <a:r>
              <a:rPr lang="lt-LT" sz="2400" dirty="0" smtClean="0"/>
              <a:t> </a:t>
            </a:r>
            <a:r>
              <a:rPr lang="en-US" sz="2400" dirty="0" err="1" smtClean="0"/>
              <a:t>mokymo</a:t>
            </a:r>
            <a:r>
              <a:rPr lang="en-US" sz="2400" dirty="0" smtClean="0"/>
              <a:t> </a:t>
            </a:r>
            <a:r>
              <a:rPr lang="en-US" sz="2400" dirty="0" err="1"/>
              <a:t>ir</a:t>
            </a:r>
            <a:r>
              <a:rPr lang="en-US" sz="2400" dirty="0"/>
              <a:t> </a:t>
            </a:r>
            <a:r>
              <a:rPr lang="en-US" sz="2400" dirty="0" err="1" smtClean="0"/>
              <a:t>technin</a:t>
            </a:r>
            <a:r>
              <a:rPr lang="lt-LT" sz="2400" dirty="0" smtClean="0"/>
              <a:t>ė</a:t>
            </a:r>
            <a:r>
              <a:rPr lang="en-US" sz="2400" dirty="0" smtClean="0"/>
              <a:t>s </a:t>
            </a:r>
            <a:r>
              <a:rPr lang="en-US" sz="2400" dirty="0" err="1"/>
              <a:t>pagalbos</a:t>
            </a:r>
            <a:r>
              <a:rPr lang="en-US" sz="2400" dirty="0"/>
              <a:t> </a:t>
            </a:r>
            <a:r>
              <a:rPr lang="en-US" sz="2400" dirty="0" err="1" smtClean="0"/>
              <a:t>priemoni</a:t>
            </a:r>
            <a:r>
              <a:rPr lang="lt-LT" sz="2400" dirty="0" smtClean="0"/>
              <a:t>ų </a:t>
            </a:r>
            <a:r>
              <a:rPr lang="en-US" sz="2400" dirty="0" err="1" smtClean="0"/>
              <a:t>naudojimo</a:t>
            </a:r>
            <a:r>
              <a:rPr lang="en-US" sz="2400" dirty="0"/>
              <a:t>, </a:t>
            </a:r>
            <a:r>
              <a:rPr lang="en-US" sz="2400" dirty="0" err="1"/>
              <a:t>siekdama</a:t>
            </a:r>
            <a:r>
              <a:rPr lang="en-US" sz="2400" dirty="0"/>
              <a:t> </a:t>
            </a:r>
            <a:r>
              <a:rPr lang="en-US" sz="2400" dirty="0" err="1"/>
              <a:t>sudaryti</a:t>
            </a:r>
            <a:r>
              <a:rPr lang="en-US" sz="2400" dirty="0"/>
              <a:t> </a:t>
            </a:r>
            <a:r>
              <a:rPr lang="en-US" sz="2400" dirty="0" err="1" smtClean="0"/>
              <a:t>mokiniams</a:t>
            </a:r>
            <a:r>
              <a:rPr lang="lt-LT" sz="2400" dirty="0" smtClean="0"/>
              <a:t> </a:t>
            </a:r>
            <a:r>
              <a:rPr lang="en-US" sz="2400" dirty="0" err="1" smtClean="0"/>
              <a:t>optimalias</a:t>
            </a:r>
            <a:r>
              <a:rPr lang="en-US" sz="2400" dirty="0" smtClean="0"/>
              <a:t> </a:t>
            </a:r>
            <a:r>
              <a:rPr lang="en-US" sz="2400" dirty="0" err="1"/>
              <a:t>ugdymosi</a:t>
            </a:r>
            <a:r>
              <a:rPr lang="en-US" sz="2400" dirty="0"/>
              <a:t> </a:t>
            </a:r>
            <a:r>
              <a:rPr lang="en-US" sz="2400" dirty="0" smtClean="0"/>
              <a:t>s</a:t>
            </a:r>
            <a:r>
              <a:rPr lang="lt-LT" sz="2400" dirty="0" smtClean="0"/>
              <a:t>ą</a:t>
            </a:r>
            <a:r>
              <a:rPr lang="en-US" sz="2400" dirty="0" err="1" smtClean="0"/>
              <a:t>lygas</a:t>
            </a:r>
            <a:r>
              <a:rPr lang="en-US" sz="2400" dirty="0"/>
              <a:t>. </a:t>
            </a:r>
            <a:r>
              <a:rPr lang="en-US" sz="2400" dirty="0" err="1"/>
              <a:t>Jei</a:t>
            </a:r>
            <a:r>
              <a:rPr lang="en-US" sz="2400" dirty="0"/>
              <a:t> </a:t>
            </a:r>
            <a:r>
              <a:rPr lang="en-US" sz="2400" dirty="0" smtClean="0"/>
              <a:t>b</a:t>
            </a:r>
            <a:r>
              <a:rPr lang="lt-LT" sz="2400" dirty="0" smtClean="0"/>
              <a:t>ū</a:t>
            </a:r>
            <a:r>
              <a:rPr lang="en-US" sz="2400" dirty="0" err="1" smtClean="0"/>
              <a:t>tina</a:t>
            </a:r>
            <a:r>
              <a:rPr lang="en-US" sz="2400" dirty="0"/>
              <a:t>, </a:t>
            </a:r>
            <a:r>
              <a:rPr lang="en-US" sz="2400" dirty="0" err="1" smtClean="0"/>
              <a:t>si</a:t>
            </a:r>
            <a:r>
              <a:rPr lang="lt-LT" sz="2400" dirty="0" smtClean="0"/>
              <a:t>ū</a:t>
            </a:r>
            <a:r>
              <a:rPr lang="en-US" sz="2400" dirty="0" smtClean="0"/>
              <a:t>lo</a:t>
            </a:r>
            <a:r>
              <a:rPr lang="lt-LT" sz="2400" dirty="0"/>
              <a:t> </a:t>
            </a:r>
            <a:r>
              <a:rPr lang="en-US" sz="2400" dirty="0" smtClean="0"/>
              <a:t>t</a:t>
            </a:r>
            <a:r>
              <a:rPr lang="lt-LT" sz="2400" dirty="0"/>
              <a:t>ė</a:t>
            </a:r>
            <a:r>
              <a:rPr lang="en-US" sz="2400" dirty="0" err="1" smtClean="0"/>
              <a:t>vams</a:t>
            </a:r>
            <a:r>
              <a:rPr lang="en-US" sz="2400" dirty="0"/>
              <a:t>, </a:t>
            </a:r>
            <a:r>
              <a:rPr lang="en-US" sz="2400" dirty="0" err="1"/>
              <a:t>kad</a:t>
            </a:r>
            <a:r>
              <a:rPr lang="en-US" sz="2400" dirty="0"/>
              <a:t> </a:t>
            </a:r>
            <a:r>
              <a:rPr lang="en-US" sz="2400" dirty="0" err="1"/>
              <a:t>vaiko</a:t>
            </a:r>
            <a:r>
              <a:rPr lang="en-US" sz="2400" dirty="0"/>
              <a:t> </a:t>
            </a:r>
            <a:r>
              <a:rPr lang="en-US" sz="2400" dirty="0" err="1"/>
              <a:t>specialieji</a:t>
            </a:r>
            <a:r>
              <a:rPr lang="en-US" sz="2400" dirty="0"/>
              <a:t> </a:t>
            </a:r>
            <a:r>
              <a:rPr lang="en-US" sz="2400" dirty="0" err="1" smtClean="0"/>
              <a:t>ugdymosi</a:t>
            </a:r>
            <a:r>
              <a:rPr lang="lt-LT" sz="2400" dirty="0" smtClean="0"/>
              <a:t> </a:t>
            </a:r>
            <a:r>
              <a:rPr lang="en-US" sz="2400" dirty="0" err="1" smtClean="0"/>
              <a:t>poreikiai</a:t>
            </a:r>
            <a:r>
              <a:rPr lang="en-US" sz="2400" dirty="0" smtClean="0"/>
              <a:t> b</a:t>
            </a:r>
            <a:r>
              <a:rPr lang="lt-LT" sz="2400" dirty="0" smtClean="0"/>
              <a:t>ū</a:t>
            </a:r>
            <a:r>
              <a:rPr lang="en-US" sz="2400" dirty="0" smtClean="0"/>
              <a:t>t</a:t>
            </a:r>
            <a:r>
              <a:rPr lang="lt-LT" sz="2400" dirty="0" smtClean="0"/>
              <a:t>ų</a:t>
            </a:r>
            <a:r>
              <a:rPr lang="en-US" sz="2400" dirty="0" smtClean="0"/>
              <a:t> </a:t>
            </a:r>
            <a:r>
              <a:rPr lang="lt-LT" sz="2400" dirty="0" smtClean="0"/>
              <a:t>į</a:t>
            </a:r>
            <a:r>
              <a:rPr lang="en-US" sz="2400" dirty="0" err="1" smtClean="0"/>
              <a:t>vertinti</a:t>
            </a:r>
            <a:r>
              <a:rPr lang="en-US" sz="2400" dirty="0" smtClean="0"/>
              <a:t> </a:t>
            </a:r>
            <a:r>
              <a:rPr lang="en-US" sz="2400" dirty="0" err="1" smtClean="0"/>
              <a:t>savivaldyb</a:t>
            </a:r>
            <a:r>
              <a:rPr lang="lt-LT" sz="2400" dirty="0" smtClean="0"/>
              <a:t>ė</a:t>
            </a:r>
            <a:r>
              <a:rPr lang="en-US" sz="2400" dirty="0" smtClean="0"/>
              <a:t>s </a:t>
            </a:r>
            <a:r>
              <a:rPr lang="en-US" sz="2400" dirty="0" err="1" smtClean="0"/>
              <a:t>pedagogin</a:t>
            </a:r>
            <a:r>
              <a:rPr lang="lt-LT" sz="2400" dirty="0" smtClean="0"/>
              <a:t>ė</a:t>
            </a:r>
            <a:r>
              <a:rPr lang="en-US" sz="2400" dirty="0" smtClean="0"/>
              <a:t>s</a:t>
            </a:r>
            <a:r>
              <a:rPr lang="lt-LT" sz="2400" dirty="0" smtClean="0"/>
              <a:t> </a:t>
            </a:r>
            <a:r>
              <a:rPr lang="en-US" sz="2400" dirty="0" err="1" smtClean="0"/>
              <a:t>psichologin</a:t>
            </a:r>
            <a:r>
              <a:rPr lang="lt-LT" sz="2400" dirty="0" smtClean="0"/>
              <a:t>ė</a:t>
            </a:r>
            <a:r>
              <a:rPr lang="en-US" sz="2400" dirty="0" smtClean="0"/>
              <a:t>s </a:t>
            </a:r>
            <a:r>
              <a:rPr lang="en-US" sz="2400" dirty="0" err="1"/>
              <a:t>tarnybos</a:t>
            </a:r>
            <a:r>
              <a:rPr lang="en-US" sz="2400" dirty="0"/>
              <a:t>;</a:t>
            </a:r>
          </a:p>
          <a:p>
            <a:pPr algn="just"/>
            <a:r>
              <a:rPr lang="en-US" sz="2400" dirty="0" err="1"/>
              <a:t>teikia</a:t>
            </a:r>
            <a:r>
              <a:rPr lang="en-US" sz="2400" dirty="0"/>
              <a:t> </a:t>
            </a:r>
            <a:r>
              <a:rPr lang="en-US" sz="2400" dirty="0" err="1" smtClean="0"/>
              <a:t>informacij</a:t>
            </a:r>
            <a:r>
              <a:rPr lang="lt-LT" sz="2400" dirty="0" smtClean="0"/>
              <a:t>ą</a:t>
            </a:r>
            <a:r>
              <a:rPr lang="en-US" sz="2400" dirty="0" smtClean="0"/>
              <a:t> t</a:t>
            </a:r>
            <a:r>
              <a:rPr lang="lt-LT" sz="2400" dirty="0" smtClean="0"/>
              <a:t>ė</a:t>
            </a:r>
            <a:r>
              <a:rPr lang="en-US" sz="2400" dirty="0" err="1" smtClean="0"/>
              <a:t>vams</a:t>
            </a:r>
            <a:r>
              <a:rPr lang="en-US" sz="2400" dirty="0" smtClean="0"/>
              <a:t> </a:t>
            </a:r>
            <a:r>
              <a:rPr lang="en-US" sz="2400" dirty="0" err="1"/>
              <a:t>ir</a:t>
            </a:r>
            <a:r>
              <a:rPr lang="en-US" sz="2400" dirty="0"/>
              <a:t> </a:t>
            </a:r>
            <a:r>
              <a:rPr lang="en-US" sz="2400" dirty="0" err="1"/>
              <a:t>kitiems</a:t>
            </a:r>
            <a:r>
              <a:rPr lang="en-US" sz="2400" dirty="0"/>
              <a:t> </a:t>
            </a:r>
            <a:r>
              <a:rPr lang="en-US" sz="2400" dirty="0" err="1" smtClean="0"/>
              <a:t>mokyklos</a:t>
            </a:r>
            <a:r>
              <a:rPr lang="lt-LT" sz="2400" dirty="0" smtClean="0"/>
              <a:t> </a:t>
            </a:r>
            <a:r>
              <a:rPr lang="en-US" sz="2400" dirty="0" err="1" smtClean="0"/>
              <a:t>bendruomen</a:t>
            </a:r>
            <a:r>
              <a:rPr lang="lt-LT" sz="2400" dirty="0" smtClean="0"/>
              <a:t>ė</a:t>
            </a:r>
            <a:r>
              <a:rPr lang="en-US" sz="2400" dirty="0" smtClean="0"/>
              <a:t>s </a:t>
            </a:r>
            <a:r>
              <a:rPr lang="en-US" sz="2400" dirty="0" err="1"/>
              <a:t>nariams</a:t>
            </a:r>
            <a:r>
              <a:rPr lang="en-US" sz="2400" dirty="0"/>
              <a:t> </a:t>
            </a:r>
            <a:r>
              <a:rPr lang="en-US" sz="2400" dirty="0" err="1"/>
              <a:t>apie</a:t>
            </a:r>
            <a:r>
              <a:rPr lang="en-US" sz="2400" dirty="0"/>
              <a:t> </a:t>
            </a:r>
            <a:r>
              <a:rPr lang="en-US" sz="2400" dirty="0" err="1" smtClean="0"/>
              <a:t>švietimo</a:t>
            </a:r>
            <a:r>
              <a:rPr lang="lt-LT" sz="2400" dirty="0" smtClean="0"/>
              <a:t> </a:t>
            </a:r>
            <a:r>
              <a:rPr lang="en-US" sz="2400" dirty="0" err="1" smtClean="0"/>
              <a:t>pagalbos</a:t>
            </a:r>
            <a:r>
              <a:rPr lang="en-US" sz="2400" dirty="0" smtClean="0"/>
              <a:t> </a:t>
            </a:r>
            <a:r>
              <a:rPr lang="en-US" sz="2400" dirty="0" err="1"/>
              <a:t>teikimo</a:t>
            </a:r>
            <a:r>
              <a:rPr lang="en-US" sz="2400" dirty="0"/>
              <a:t> </a:t>
            </a:r>
            <a:r>
              <a:rPr lang="en-US" sz="2400" dirty="0" err="1"/>
              <a:t>galimybes</a:t>
            </a:r>
            <a:r>
              <a:rPr lang="en-US" sz="2400" dirty="0"/>
              <a:t> </a:t>
            </a:r>
            <a:r>
              <a:rPr lang="en-US" sz="2400" dirty="0" err="1" smtClean="0"/>
              <a:t>mokykloje</a:t>
            </a:r>
            <a:r>
              <a:rPr lang="lt-LT" sz="2400" dirty="0" smtClean="0"/>
              <a:t> </a:t>
            </a:r>
            <a:r>
              <a:rPr lang="en-US" sz="2400" dirty="0" err="1" smtClean="0"/>
              <a:t>ir</a:t>
            </a:r>
            <a:r>
              <a:rPr lang="en-US" sz="2400" dirty="0" smtClean="0"/>
              <a:t> </a:t>
            </a:r>
            <a:r>
              <a:rPr lang="en-US" sz="2400" dirty="0" err="1"/>
              <a:t>už</a:t>
            </a:r>
            <a:r>
              <a:rPr lang="en-US" sz="2400" dirty="0"/>
              <a:t> </a:t>
            </a:r>
            <a:r>
              <a:rPr lang="en-US" sz="2400" dirty="0" err="1"/>
              <a:t>jos</a:t>
            </a:r>
            <a:r>
              <a:rPr lang="en-US" sz="2400" dirty="0"/>
              <a:t> </a:t>
            </a:r>
            <a:r>
              <a:rPr lang="en-US" sz="2400" dirty="0" smtClean="0"/>
              <a:t>rib</a:t>
            </a:r>
            <a:r>
              <a:rPr lang="lt-LT" sz="2400" dirty="0" smtClean="0"/>
              <a:t>ų</a:t>
            </a:r>
            <a:r>
              <a:rPr lang="en-US" sz="2400" dirty="0" smtClean="0"/>
              <a:t>.</a:t>
            </a:r>
            <a:endParaRPr lang="en-US" sz="2400" dirty="0"/>
          </a:p>
        </p:txBody>
      </p:sp>
    </p:spTree>
    <p:extLst>
      <p:ext uri="{BB962C8B-B14F-4D97-AF65-F5344CB8AC3E}">
        <p14:creationId xmlns="" xmlns:p14="http://schemas.microsoft.com/office/powerpoint/2010/main" val="3525433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en-US" sz="1800" b="1" dirty="0"/>
              <a:t>VAIKO GEROVES </a:t>
            </a:r>
            <a:r>
              <a:rPr lang="en-US" sz="1800" b="1" dirty="0" smtClean="0"/>
              <a:t>KOMISIJA</a:t>
            </a:r>
            <a:r>
              <a:rPr lang="lt-LT" sz="1800" b="1" dirty="0" smtClean="0"/>
              <a:t> IR </a:t>
            </a:r>
            <a:r>
              <a:rPr lang="en-US" sz="1800" b="1" dirty="0"/>
              <a:t/>
            </a:r>
            <a:br>
              <a:rPr lang="en-US" sz="1800" b="1" dirty="0"/>
            </a:br>
            <a:r>
              <a:rPr lang="en-US" sz="1800" b="1" dirty="0"/>
              <a:t>DIRBA K AIP </a:t>
            </a:r>
            <a:r>
              <a:rPr lang="en-US" sz="1800" b="1" dirty="0" smtClean="0"/>
              <a:t>KOMANDA</a:t>
            </a:r>
            <a:r>
              <a:rPr lang="lt-LT" sz="1800" b="1" dirty="0" smtClean="0"/>
              <a:t> </a:t>
            </a:r>
            <a:r>
              <a:rPr lang="en-US" sz="1800" b="1" dirty="0" smtClean="0"/>
              <a:t>IR </a:t>
            </a:r>
            <a:r>
              <a:rPr lang="en-US" sz="1800" b="1" dirty="0"/>
              <a:t>VADOVAUJASI </a:t>
            </a:r>
            <a:r>
              <a:rPr lang="en-US" sz="1800" b="1" dirty="0" smtClean="0"/>
              <a:t>ŠIAIS</a:t>
            </a:r>
            <a:r>
              <a:rPr lang="lt-LT" sz="1800" b="1" dirty="0" smtClean="0"/>
              <a:t> PRINCIPAIS</a:t>
            </a:r>
            <a:endParaRPr lang="en-US" sz="1800" b="1" dirty="0"/>
          </a:p>
        </p:txBody>
      </p:sp>
      <p:sp>
        <p:nvSpPr>
          <p:cNvPr id="3" name="Turinio vietos rezervavimo ženklas 2"/>
          <p:cNvSpPr>
            <a:spLocks noGrp="1"/>
          </p:cNvSpPr>
          <p:nvPr>
            <p:ph idx="1"/>
          </p:nvPr>
        </p:nvSpPr>
        <p:spPr/>
        <p:txBody>
          <a:bodyPr>
            <a:noAutofit/>
          </a:bodyPr>
          <a:lstStyle/>
          <a:p>
            <a:pPr algn="just"/>
            <a:r>
              <a:rPr lang="fi-FI" sz="2000" b="0" i="0" u="none" strike="noStrike" baseline="0" dirty="0" smtClean="0">
                <a:latin typeface="MyriadPro-Regular"/>
              </a:rPr>
              <a:t>išklauso vaik</a:t>
            </a:r>
            <a:r>
              <a:rPr lang="lt-LT" sz="2000" b="0" i="0" u="none" strike="noStrike" baseline="0" dirty="0" smtClean="0">
                <a:latin typeface="MyriadPro-Regular"/>
              </a:rPr>
              <a:t>ą</a:t>
            </a:r>
            <a:r>
              <a:rPr lang="fi-FI" sz="2000" b="0" i="0" u="none" strike="noStrike" baseline="0" dirty="0" smtClean="0">
                <a:latin typeface="MyriadPro-Regular"/>
              </a:rPr>
              <a:t> tiesiogiai arba per jo t</a:t>
            </a:r>
            <a:r>
              <a:rPr lang="lt-LT" sz="2000" dirty="0" smtClean="0">
                <a:latin typeface="MyriadPro-Regular"/>
              </a:rPr>
              <a:t>ė</a:t>
            </a:r>
            <a:r>
              <a:rPr lang="fi-FI" sz="2000" b="0" i="0" u="none" strike="noStrike" baseline="0" dirty="0" smtClean="0">
                <a:latin typeface="MyriadPro-Regular"/>
              </a:rPr>
              <a:t>vus;</a:t>
            </a:r>
          </a:p>
          <a:p>
            <a:pPr algn="just"/>
            <a:r>
              <a:rPr lang="es-ES" sz="2000" b="0" i="0" u="none" strike="noStrike" baseline="0" dirty="0" smtClean="0">
                <a:latin typeface="MyriadPro-Regular"/>
              </a:rPr>
              <a:t>priimdama su vaiku susijusius sprendimus, atsižvelgia</a:t>
            </a:r>
            <a:r>
              <a:rPr lang="lt-LT" sz="2000" b="0" i="0" u="none" strike="noStrike" baseline="0" dirty="0" smtClean="0">
                <a:latin typeface="MyriadPro-Regular"/>
              </a:rPr>
              <a:t> į</a:t>
            </a:r>
            <a:r>
              <a:rPr lang="pt-BR" sz="2000" b="0" i="0" u="none" strike="noStrike" baseline="0" dirty="0" smtClean="0">
                <a:latin typeface="MyriadPro-Regular"/>
              </a:rPr>
              <a:t> vaiko amži</a:t>
            </a:r>
            <a:r>
              <a:rPr lang="lt-LT" sz="2000" b="0" i="0" u="none" strike="noStrike" baseline="0" dirty="0" smtClean="0">
                <a:latin typeface="MyriadPro-Regular"/>
              </a:rPr>
              <a:t>ų</a:t>
            </a:r>
            <a:r>
              <a:rPr lang="pt-BR" sz="2000" b="0" i="0" u="none" strike="noStrike" baseline="0" dirty="0" smtClean="0">
                <a:latin typeface="MyriadPro-Regular"/>
              </a:rPr>
              <a:t> ir brand</a:t>
            </a:r>
            <a:r>
              <a:rPr lang="lt-LT" sz="2000" b="0" i="0" u="none" strike="noStrike" baseline="0" dirty="0" smtClean="0">
                <a:latin typeface="MyriadPro-Regular"/>
              </a:rPr>
              <a:t>ą</a:t>
            </a:r>
            <a:r>
              <a:rPr lang="pt-BR" sz="2000" b="0" i="0" u="none" strike="noStrike" baseline="0" dirty="0" smtClean="0">
                <a:latin typeface="MyriadPro-Regular"/>
              </a:rPr>
              <a:t>, jo psichikos ir fizinius</a:t>
            </a:r>
            <a:r>
              <a:rPr lang="lt-LT" sz="2000" b="0" i="0" u="none" strike="noStrike" baseline="0" dirty="0" smtClean="0">
                <a:latin typeface="MyriadPro-Regular"/>
              </a:rPr>
              <a:t> </a:t>
            </a:r>
            <a:r>
              <a:rPr lang="en-US" sz="2000" b="0" i="0" u="none" strike="noStrike" baseline="0" dirty="0" err="1" smtClean="0">
                <a:latin typeface="MyriadPro-Regular"/>
              </a:rPr>
              <a:t>ypatumus</a:t>
            </a:r>
            <a:r>
              <a:rPr lang="en-US" sz="2000" b="0" i="0" u="none" strike="noStrike" baseline="0" dirty="0" smtClean="0">
                <a:latin typeface="MyriadPro-Regular"/>
              </a:rPr>
              <a:t>, </a:t>
            </a:r>
            <a:r>
              <a:rPr lang="en-US" sz="2000" b="0" i="0" u="none" strike="noStrike" baseline="0" dirty="0" err="1" smtClean="0">
                <a:latin typeface="MyriadPro-Regular"/>
              </a:rPr>
              <a:t>sveikatos</a:t>
            </a:r>
            <a:r>
              <a:rPr lang="en-US" sz="2000" b="0" i="0" u="none" strike="noStrike" baseline="0" dirty="0" smtClean="0">
                <a:latin typeface="MyriadPro-Regular"/>
              </a:rPr>
              <a:t> b</a:t>
            </a:r>
            <a:r>
              <a:rPr lang="lt-LT" sz="2000" b="0" i="0" u="none" strike="noStrike" baseline="0" dirty="0" smtClean="0">
                <a:latin typeface="MyriadPro-Regular"/>
              </a:rPr>
              <a:t>ū</a:t>
            </a:r>
            <a:r>
              <a:rPr lang="en-US" sz="2000" b="0" i="0" u="none" strike="noStrike" baseline="0" dirty="0" smtClean="0">
                <a:latin typeface="MyriadPro-Regular"/>
              </a:rPr>
              <a:t>kl</a:t>
            </a:r>
            <a:r>
              <a:rPr lang="lt-LT" sz="2000" dirty="0" smtClean="0">
                <a:latin typeface="MyriadPro-Regular"/>
              </a:rPr>
              <a:t>ę</a:t>
            </a:r>
            <a:r>
              <a:rPr lang="en-US" sz="2000" b="0" i="0" u="none" strike="noStrike" baseline="0" dirty="0" smtClean="0">
                <a:latin typeface="MyriadPro-Regular"/>
              </a:rPr>
              <a:t>, </a:t>
            </a:r>
            <a:r>
              <a:rPr lang="en-US" sz="2000" b="0" i="0" u="none" strike="noStrike" baseline="0" dirty="0" err="1" smtClean="0">
                <a:latin typeface="MyriadPro-Regular"/>
              </a:rPr>
              <a:t>ugdymosi</a:t>
            </a:r>
            <a:r>
              <a:rPr lang="en-US" sz="2000" b="0" i="0" u="none" strike="noStrike" baseline="0" dirty="0" smtClean="0">
                <a:latin typeface="MyriadPro-Regular"/>
              </a:rPr>
              <a:t> </a:t>
            </a:r>
            <a:r>
              <a:rPr lang="en-US" sz="2000" b="0" i="0" u="none" strike="noStrike" baseline="0" dirty="0" err="1" smtClean="0">
                <a:latin typeface="MyriadPro-Regular"/>
              </a:rPr>
              <a:t>poreikius</a:t>
            </a:r>
            <a:r>
              <a:rPr lang="en-US" sz="2000" b="0" i="0" u="none" strike="noStrike" baseline="0" dirty="0" smtClean="0">
                <a:latin typeface="MyriadPro-Regular"/>
              </a:rPr>
              <a:t>, </a:t>
            </a:r>
            <a:r>
              <a:rPr lang="en-US" sz="2000" b="0" i="0" u="none" strike="noStrike" baseline="0" dirty="0" err="1" smtClean="0">
                <a:latin typeface="MyriadPro-Regular"/>
              </a:rPr>
              <a:t>vaiko</a:t>
            </a:r>
            <a:r>
              <a:rPr lang="lt-LT" sz="2000" b="0" i="0" u="none" strike="noStrike" baseline="0" dirty="0" smtClean="0">
                <a:latin typeface="MyriadPro-Regular"/>
              </a:rPr>
              <a:t> </a:t>
            </a:r>
            <a:r>
              <a:rPr lang="pt-BR" sz="2000" b="0" i="0" u="none" strike="noStrike" baseline="0" dirty="0" smtClean="0">
                <a:latin typeface="MyriadPro-Regular"/>
              </a:rPr>
              <a:t>ir t</a:t>
            </a:r>
            <a:r>
              <a:rPr lang="lt-LT" sz="2000" b="0" i="0" u="none" strike="noStrike" baseline="0" dirty="0" smtClean="0">
                <a:latin typeface="MyriadPro-Regular"/>
              </a:rPr>
              <a:t>ė</a:t>
            </a:r>
            <a:r>
              <a:rPr lang="pt-BR" sz="2000" b="0" i="0" u="none" strike="noStrike" baseline="0" dirty="0" smtClean="0">
                <a:latin typeface="MyriadPro-Regular"/>
              </a:rPr>
              <a:t>v</a:t>
            </a:r>
            <a:r>
              <a:rPr lang="lt-LT" sz="2000" b="0" i="0" u="none" strike="noStrike" baseline="0" dirty="0" smtClean="0">
                <a:latin typeface="MyriadPro-Regular"/>
              </a:rPr>
              <a:t>ų</a:t>
            </a:r>
            <a:r>
              <a:rPr lang="pt-BR" sz="2000" b="0" i="0" u="none" strike="noStrike" baseline="0" dirty="0" smtClean="0">
                <a:latin typeface="MyriadPro-Regular"/>
              </a:rPr>
              <a:t> interesus ir l</a:t>
            </a:r>
            <a:r>
              <a:rPr lang="lt-LT" sz="2000" b="0" i="0" u="none" strike="noStrike" baseline="0" dirty="0" smtClean="0">
                <a:latin typeface="MyriadPro-Regular"/>
              </a:rPr>
              <a:t>ū</a:t>
            </a:r>
            <a:r>
              <a:rPr lang="pt-BR" sz="2000" b="0" i="0" u="none" strike="noStrike" baseline="0" dirty="0" smtClean="0">
                <a:latin typeface="MyriadPro-Regular"/>
              </a:rPr>
              <a:t>kes</a:t>
            </a:r>
            <a:r>
              <a:rPr lang="lt-LT" sz="2000" b="0" i="0" u="none" strike="noStrike" baseline="0" dirty="0" smtClean="0">
                <a:latin typeface="MyriadPro-Regular"/>
              </a:rPr>
              <a:t>č</a:t>
            </a:r>
            <a:r>
              <a:rPr lang="pt-BR" sz="2000" b="0" i="0" u="none" strike="noStrike" baseline="0" dirty="0" smtClean="0">
                <a:latin typeface="MyriadPro-Regular"/>
              </a:rPr>
              <a:t>ius, socialin</a:t>
            </a:r>
            <a:r>
              <a:rPr lang="lt-LT" sz="2000" b="0" i="0" u="none" strike="noStrike" baseline="0" dirty="0" smtClean="0">
                <a:latin typeface="MyriadPro-Regular"/>
              </a:rPr>
              <a:t>ė</a:t>
            </a:r>
            <a:r>
              <a:rPr lang="pt-BR" sz="2000" b="0" i="0" u="none" strike="noStrike" baseline="0" dirty="0" smtClean="0">
                <a:latin typeface="MyriadPro-Regular"/>
              </a:rPr>
              <a:t> aplink</a:t>
            </a:r>
            <a:r>
              <a:rPr lang="lt-LT" sz="2000" b="0" i="0" u="none" strike="noStrike" baseline="0" dirty="0" smtClean="0">
                <a:latin typeface="MyriadPro-Regular"/>
              </a:rPr>
              <a:t>ą</a:t>
            </a:r>
            <a:r>
              <a:rPr lang="pt-BR" sz="2000" b="0" i="0" u="none" strike="noStrike" baseline="0" dirty="0" smtClean="0">
                <a:latin typeface="MyriadPro-Regular"/>
              </a:rPr>
              <a:t> ir kitas</a:t>
            </a:r>
            <a:r>
              <a:rPr lang="lt-LT" sz="2000" b="0" i="0" u="none" strike="noStrike" baseline="0" dirty="0" smtClean="0">
                <a:latin typeface="MyriadPro-Regular"/>
              </a:rPr>
              <a:t> </a:t>
            </a:r>
            <a:r>
              <a:rPr lang="en-US" sz="2000" b="0" i="0" u="none" strike="noStrike" baseline="0" dirty="0" err="1" smtClean="0">
                <a:latin typeface="MyriadPro-Regular"/>
              </a:rPr>
              <a:t>aplinkybes</a:t>
            </a:r>
            <a:r>
              <a:rPr lang="en-US" sz="2000" b="0" i="0" u="none" strike="noStrike" baseline="0" dirty="0" smtClean="0">
                <a:latin typeface="MyriadPro-Regular"/>
              </a:rPr>
              <a:t>;</a:t>
            </a:r>
          </a:p>
          <a:p>
            <a:pPr algn="just"/>
            <a:r>
              <a:rPr lang="fi-FI" sz="2000" b="0" i="0" u="none" strike="noStrike" baseline="0" dirty="0" smtClean="0">
                <a:latin typeface="MyriadPro-Regular"/>
              </a:rPr>
              <a:t>priimdama sprendimus teikia pirmeny</a:t>
            </a:r>
            <a:r>
              <a:rPr lang="lt-LT" sz="2000" b="0" i="0" u="none" strike="noStrike" baseline="0" dirty="0" err="1" smtClean="0">
                <a:latin typeface="MyriadPro-Regular"/>
              </a:rPr>
              <a:t>bę</a:t>
            </a:r>
            <a:r>
              <a:rPr lang="fi-FI" sz="2000" b="0" i="0" u="none" strike="noStrike" baseline="0" dirty="0" smtClean="0">
                <a:latin typeface="MyriadPro-Regular"/>
              </a:rPr>
              <a:t> vaiko</a:t>
            </a:r>
            <a:r>
              <a:rPr lang="lt-LT" sz="2000" b="0" i="0" u="none" strike="noStrike" baseline="0" dirty="0" smtClean="0">
                <a:latin typeface="MyriadPro-Regular"/>
              </a:rPr>
              <a:t> </a:t>
            </a:r>
            <a:r>
              <a:rPr lang="en-US" sz="2000" b="0" i="0" u="none" strike="noStrike" baseline="0" dirty="0" err="1" smtClean="0">
                <a:latin typeface="MyriadPro-Regular"/>
              </a:rPr>
              <a:t>interesams</a:t>
            </a:r>
            <a:r>
              <a:rPr lang="en-US" sz="2000" b="0" i="0" u="none" strike="noStrike" baseline="0" dirty="0" smtClean="0">
                <a:latin typeface="MyriadPro-Regular"/>
              </a:rPr>
              <a:t>;</a:t>
            </a:r>
          </a:p>
          <a:p>
            <a:pPr algn="just"/>
            <a:r>
              <a:rPr lang="en-US" sz="2000" b="0" i="0" u="none" strike="noStrike" baseline="0" dirty="0" err="1" smtClean="0">
                <a:latin typeface="MyriadPro-Regular"/>
              </a:rPr>
              <a:t>pagalbos</a:t>
            </a:r>
            <a:r>
              <a:rPr lang="en-US" sz="2000" b="0" i="0" u="none" strike="noStrike" baseline="0" dirty="0" smtClean="0">
                <a:latin typeface="MyriadPro-Regular"/>
              </a:rPr>
              <a:t> </a:t>
            </a:r>
            <a:r>
              <a:rPr lang="en-US" sz="2000" b="0" i="0" u="none" strike="noStrike" baseline="0" dirty="0" err="1" smtClean="0">
                <a:latin typeface="MyriadPro-Regular"/>
              </a:rPr>
              <a:t>prieinamumui</a:t>
            </a:r>
            <a:r>
              <a:rPr lang="en-US" sz="2000" b="0" i="0" u="none" strike="noStrike" baseline="0" dirty="0" smtClean="0">
                <a:latin typeface="MyriadPro-Regular"/>
              </a:rPr>
              <a:t> </a:t>
            </a:r>
            <a:r>
              <a:rPr lang="en-US" sz="2000" b="0" i="0" u="none" strike="noStrike" baseline="0" dirty="0" err="1" smtClean="0">
                <a:latin typeface="MyriadPro-Regular"/>
              </a:rPr>
              <a:t>neturi</a:t>
            </a:r>
            <a:r>
              <a:rPr lang="en-US" sz="2000" b="0" i="0" u="none" strike="noStrike" baseline="0" dirty="0" smtClean="0">
                <a:latin typeface="MyriadPro-Regular"/>
              </a:rPr>
              <a:t> </a:t>
            </a:r>
            <a:r>
              <a:rPr lang="lt-LT" sz="2000" b="0" i="0" u="none" strike="noStrike" baseline="0" dirty="0" smtClean="0">
                <a:latin typeface="MyriadPro-Regular"/>
              </a:rPr>
              <a:t>į</a:t>
            </a:r>
            <a:r>
              <a:rPr lang="en-US" sz="2000" b="0" i="0" u="none" strike="noStrike" baseline="0" dirty="0" err="1" smtClean="0">
                <a:latin typeface="MyriadPro-Regular"/>
              </a:rPr>
              <a:t>takos</a:t>
            </a:r>
            <a:r>
              <a:rPr lang="en-US" sz="2000" b="0" i="0" u="none" strike="noStrike" baseline="0" dirty="0" smtClean="0">
                <a:latin typeface="MyriadPro-Regular"/>
              </a:rPr>
              <a:t> </a:t>
            </a:r>
            <a:r>
              <a:rPr lang="en-US" sz="2000" b="0" i="0" u="none" strike="noStrike" baseline="0" dirty="0" err="1" smtClean="0">
                <a:latin typeface="MyriadPro-Regular"/>
              </a:rPr>
              <a:t>vaiko</a:t>
            </a:r>
            <a:r>
              <a:rPr lang="en-US" sz="2000" b="0" i="0" u="none" strike="noStrike" baseline="0" dirty="0" smtClean="0">
                <a:latin typeface="MyriadPro-Regular"/>
              </a:rPr>
              <a:t> </a:t>
            </a:r>
            <a:r>
              <a:rPr lang="en-US" sz="2000" b="0" i="0" u="none" strike="noStrike" baseline="0" dirty="0" err="1" smtClean="0">
                <a:latin typeface="MyriadPro-Regular"/>
              </a:rPr>
              <a:t>etnin</a:t>
            </a:r>
            <a:r>
              <a:rPr lang="lt-LT" sz="2000" dirty="0" smtClean="0">
                <a:latin typeface="MyriadPro-Regular"/>
              </a:rPr>
              <a:t>ė </a:t>
            </a:r>
            <a:r>
              <a:rPr lang="fi-FI" sz="2000" b="0" i="0" u="none" strike="noStrike" baseline="0" dirty="0" smtClean="0">
                <a:latin typeface="MyriadPro-Regular"/>
              </a:rPr>
              <a:t>kilm</a:t>
            </a:r>
            <a:r>
              <a:rPr lang="lt-LT" sz="2000" dirty="0">
                <a:latin typeface="MyriadPro-Regular"/>
              </a:rPr>
              <a:t>ė</a:t>
            </a:r>
            <a:r>
              <a:rPr lang="fi-FI" sz="2000" b="0" i="0" u="none" strike="noStrike" baseline="0" dirty="0" smtClean="0">
                <a:latin typeface="MyriadPro-Regular"/>
              </a:rPr>
              <a:t>, ras</a:t>
            </a:r>
            <a:r>
              <a:rPr lang="lt-LT" sz="2000" b="0" i="0" u="none" strike="noStrike" baseline="0" dirty="0" smtClean="0">
                <a:latin typeface="MyriadPro-Regular"/>
              </a:rPr>
              <a:t>ė</a:t>
            </a:r>
            <a:r>
              <a:rPr lang="fi-FI" sz="2000" b="0" i="0" u="none" strike="noStrike" baseline="0" dirty="0" smtClean="0">
                <a:latin typeface="MyriadPro-Regular"/>
              </a:rPr>
              <a:t>, lytis, socialin</a:t>
            </a:r>
            <a:r>
              <a:rPr lang="lt-LT" sz="2000" b="0" i="0" u="none" strike="noStrike" baseline="0" dirty="0" smtClean="0">
                <a:latin typeface="MyriadPro-Regular"/>
              </a:rPr>
              <a:t>ė</a:t>
            </a:r>
            <a:r>
              <a:rPr lang="fi-FI" sz="2000" b="0" i="0" u="none" strike="noStrike" baseline="0" dirty="0" smtClean="0">
                <a:latin typeface="MyriadPro-Regular"/>
              </a:rPr>
              <a:t> jo t</a:t>
            </a:r>
            <a:r>
              <a:rPr lang="lt-LT" sz="2000" b="0" i="0" u="none" strike="noStrike" baseline="0" dirty="0" smtClean="0">
                <a:latin typeface="MyriadPro-Regular"/>
              </a:rPr>
              <a:t>ė</a:t>
            </a:r>
            <a:r>
              <a:rPr lang="fi-FI" sz="2000" b="0" i="0" u="none" strike="noStrike" baseline="0" dirty="0" smtClean="0">
                <a:latin typeface="MyriadPro-Regular"/>
              </a:rPr>
              <a:t>v</a:t>
            </a:r>
            <a:r>
              <a:rPr lang="lt-LT" sz="2000" b="0" i="0" u="none" strike="noStrike" baseline="0" dirty="0" smtClean="0">
                <a:latin typeface="MyriadPro-Regular"/>
              </a:rPr>
              <a:t>ų</a:t>
            </a:r>
            <a:r>
              <a:rPr lang="fi-FI" sz="2000" b="0" i="0" u="none" strike="noStrike" baseline="0" dirty="0" smtClean="0">
                <a:latin typeface="MyriadPro-Regular"/>
              </a:rPr>
              <a:t> pad</a:t>
            </a:r>
            <a:r>
              <a:rPr lang="lt-LT" sz="2000" b="0" i="0" u="none" strike="noStrike" baseline="0" dirty="0" smtClean="0">
                <a:latin typeface="MyriadPro-Regular"/>
              </a:rPr>
              <a:t>ė</a:t>
            </a:r>
            <a:r>
              <a:rPr lang="fi-FI" sz="2000" b="0" i="0" u="none" strike="noStrike" baseline="0" dirty="0" smtClean="0">
                <a:latin typeface="MyriadPro-Regular"/>
              </a:rPr>
              <a:t>tis, vaiko ne</a:t>
            </a:r>
            <a:r>
              <a:rPr lang="lt-LT" sz="2000" b="0" i="0" u="none" strike="noStrike" baseline="0" dirty="0" smtClean="0">
                <a:latin typeface="MyriadPro-Regular"/>
              </a:rPr>
              <a:t>į</a:t>
            </a:r>
            <a:r>
              <a:rPr lang="fi-FI" sz="2000" b="0" i="0" u="none" strike="noStrike" baseline="0" dirty="0" smtClean="0">
                <a:latin typeface="MyriadPro-Regular"/>
              </a:rPr>
              <a:t>galumas</a:t>
            </a:r>
            <a:r>
              <a:rPr lang="lt-LT" sz="2000" b="0" i="0" u="none" strike="noStrike" baseline="0" dirty="0" smtClean="0">
                <a:latin typeface="MyriadPro-Regular"/>
              </a:rPr>
              <a:t> </a:t>
            </a:r>
            <a:r>
              <a:rPr lang="en-US" sz="2000" b="0" i="0" u="none" strike="noStrike" baseline="0" dirty="0" err="1" smtClean="0">
                <a:latin typeface="MyriadPro-Regular"/>
              </a:rPr>
              <a:t>ar</a:t>
            </a:r>
            <a:r>
              <a:rPr lang="en-US" sz="2000" b="0" i="0" u="none" strike="noStrike" baseline="0" dirty="0" smtClean="0">
                <a:latin typeface="MyriadPro-Regular"/>
              </a:rPr>
              <a:t> </a:t>
            </a:r>
            <a:r>
              <a:rPr lang="en-US" sz="2000" b="0" i="0" u="none" strike="noStrike" baseline="0" dirty="0" err="1" smtClean="0">
                <a:latin typeface="MyriadPro-Regular"/>
              </a:rPr>
              <a:t>panaš</a:t>
            </a:r>
            <a:r>
              <a:rPr lang="lt-LT" sz="2000" b="0" i="0" u="none" strike="noStrike" baseline="0" dirty="0" smtClean="0">
                <a:latin typeface="MyriadPro-Regular"/>
              </a:rPr>
              <a:t>ū</a:t>
            </a:r>
            <a:r>
              <a:rPr lang="en-US" sz="2000" b="0" i="0" u="none" strike="noStrike" baseline="0" dirty="0" smtClean="0">
                <a:latin typeface="MyriadPro-Regular"/>
              </a:rPr>
              <a:t>s </a:t>
            </a:r>
            <a:r>
              <a:rPr lang="en-US" sz="2000" b="0" i="0" u="none" strike="noStrike" baseline="0" dirty="0" err="1" smtClean="0">
                <a:latin typeface="MyriadPro-Regular"/>
              </a:rPr>
              <a:t>veiksniai</a:t>
            </a:r>
            <a:r>
              <a:rPr lang="en-US" sz="2000" b="0" i="0" u="none" strike="noStrike" baseline="0" dirty="0" smtClean="0">
                <a:latin typeface="MyriadPro-Regular"/>
              </a:rPr>
              <a:t>;</a:t>
            </a:r>
          </a:p>
          <a:p>
            <a:pPr algn="just"/>
            <a:r>
              <a:rPr lang="en-US" sz="2000" b="0" i="0" u="none" strike="noStrike" baseline="0" dirty="0" err="1" smtClean="0">
                <a:latin typeface="MyriadPro-Regular"/>
              </a:rPr>
              <a:t>bendradarbiauja</a:t>
            </a:r>
            <a:r>
              <a:rPr lang="en-US" sz="2000" b="0" i="0" u="none" strike="noStrike" baseline="0" dirty="0" smtClean="0">
                <a:latin typeface="MyriadPro-Regular"/>
              </a:rPr>
              <a:t> </a:t>
            </a:r>
            <a:r>
              <a:rPr lang="en-US" sz="2000" b="0" i="0" u="none" strike="noStrike" baseline="0" dirty="0" err="1" smtClean="0">
                <a:latin typeface="MyriadPro-Regular"/>
              </a:rPr>
              <a:t>su</a:t>
            </a:r>
            <a:r>
              <a:rPr lang="en-US" sz="2000" b="0" i="0" u="none" strike="noStrike" baseline="0" dirty="0" smtClean="0">
                <a:latin typeface="MyriadPro-Regular"/>
              </a:rPr>
              <a:t> </a:t>
            </a:r>
            <a:r>
              <a:rPr lang="en-US" sz="2000" b="0" i="0" u="none" strike="noStrike" baseline="0" dirty="0" err="1" smtClean="0">
                <a:latin typeface="MyriadPro-Regular"/>
              </a:rPr>
              <a:t>vietos</a:t>
            </a:r>
            <a:r>
              <a:rPr lang="en-US" sz="2000" b="0" i="0" u="none" strike="noStrike" baseline="0" dirty="0" smtClean="0">
                <a:latin typeface="MyriadPro-Regular"/>
              </a:rPr>
              <a:t> </a:t>
            </a:r>
            <a:r>
              <a:rPr lang="en-US" sz="2000" b="0" i="0" u="none" strike="noStrike" baseline="0" dirty="0" err="1" smtClean="0">
                <a:latin typeface="MyriadPro-Regular"/>
              </a:rPr>
              <a:t>bendruom</a:t>
            </a:r>
            <a:r>
              <a:rPr lang="lt-LT" sz="2000" b="0" i="0" u="none" strike="noStrike" baseline="0" dirty="0" smtClean="0">
                <a:latin typeface="MyriadPro-Regular"/>
              </a:rPr>
              <a:t>e</a:t>
            </a:r>
            <a:r>
              <a:rPr lang="en-US" sz="2000" b="0" i="0" u="none" strike="noStrike" baseline="0" dirty="0" smtClean="0">
                <a:latin typeface="MyriadPro-Regular"/>
              </a:rPr>
              <a:t>ne, </a:t>
            </a:r>
            <a:r>
              <a:rPr lang="en-US" sz="2000" b="0" i="0" u="none" strike="noStrike" baseline="0" dirty="0" err="1" smtClean="0">
                <a:latin typeface="MyriadPro-Regular"/>
              </a:rPr>
              <a:t>valstyb</a:t>
            </a:r>
            <a:r>
              <a:rPr lang="lt-LT" sz="2000" b="0" i="0" u="none" strike="noStrike" baseline="0" dirty="0" smtClean="0">
                <a:latin typeface="MyriadPro-Regular"/>
              </a:rPr>
              <a:t>ė</a:t>
            </a:r>
            <a:r>
              <a:rPr lang="en-US" sz="2000" b="0" i="0" u="none" strike="noStrike" baseline="0" dirty="0" smtClean="0">
                <a:latin typeface="MyriadPro-Regular"/>
              </a:rPr>
              <a:t>s</a:t>
            </a:r>
            <a:r>
              <a:rPr lang="lt-LT" sz="2000" b="0" i="0" u="none" strike="noStrike" baseline="0" dirty="0" smtClean="0">
                <a:latin typeface="MyriadPro-Regular"/>
              </a:rPr>
              <a:t> </a:t>
            </a:r>
            <a:r>
              <a:rPr lang="en-US" sz="2000" b="0" i="0" u="none" strike="noStrike" baseline="0" dirty="0" err="1" smtClean="0">
                <a:latin typeface="MyriadPro-Regular"/>
              </a:rPr>
              <a:t>ir</a:t>
            </a:r>
            <a:r>
              <a:rPr lang="en-US" sz="2000" b="0" i="0" u="none" strike="noStrike" baseline="0" dirty="0" smtClean="0">
                <a:latin typeface="MyriadPro-Regular"/>
              </a:rPr>
              <a:t> </a:t>
            </a:r>
            <a:r>
              <a:rPr lang="en-US" sz="2000" b="0" i="0" u="none" strike="noStrike" baseline="0" dirty="0" err="1" smtClean="0">
                <a:latin typeface="MyriadPro-Regular"/>
              </a:rPr>
              <a:t>savivaldybi</a:t>
            </a:r>
            <a:r>
              <a:rPr lang="lt-LT" sz="2000" b="0" i="0" u="none" strike="noStrike" baseline="0" dirty="0" smtClean="0">
                <a:latin typeface="MyriadPro-Regular"/>
              </a:rPr>
              <a:t>ų</a:t>
            </a:r>
            <a:r>
              <a:rPr lang="en-US" sz="2000" b="0" i="0" u="none" strike="noStrike" baseline="0" dirty="0" smtClean="0">
                <a:latin typeface="MyriadPro-Regular"/>
              </a:rPr>
              <a:t> </a:t>
            </a:r>
            <a:r>
              <a:rPr lang="en-US" sz="2000" b="0" i="0" u="none" strike="noStrike" baseline="0" dirty="0" err="1" smtClean="0">
                <a:latin typeface="MyriadPro-Regular"/>
              </a:rPr>
              <a:t>institucijomis</a:t>
            </a:r>
            <a:r>
              <a:rPr lang="en-US" sz="2000" b="0" i="0" u="none" strike="noStrike" baseline="0" dirty="0" smtClean="0">
                <a:latin typeface="MyriadPro-Regular"/>
              </a:rPr>
              <a:t>, </a:t>
            </a:r>
            <a:r>
              <a:rPr lang="en-US" sz="2000" b="0" i="0" u="none" strike="noStrike" baseline="0" dirty="0" err="1" smtClean="0">
                <a:latin typeface="MyriadPro-Regular"/>
              </a:rPr>
              <a:t>pedagogin</a:t>
            </a:r>
            <a:r>
              <a:rPr lang="lt-LT" sz="2000" b="0" i="0" u="none" strike="noStrike" baseline="0" dirty="0" smtClean="0">
                <a:latin typeface="MyriadPro-Regular"/>
              </a:rPr>
              <a:t>ė</a:t>
            </a:r>
            <a:r>
              <a:rPr lang="en-US" sz="2000" b="0" i="0" u="none" strike="noStrike" baseline="0" dirty="0" err="1" smtClean="0">
                <a:latin typeface="MyriadPro-Regular"/>
              </a:rPr>
              <a:t>mis</a:t>
            </a:r>
            <a:r>
              <a:rPr lang="en-US" sz="2000" b="0" i="0" u="none" strike="noStrike" baseline="0" dirty="0" smtClean="0">
                <a:latin typeface="MyriadPro-Regular"/>
              </a:rPr>
              <a:t> </a:t>
            </a:r>
            <a:r>
              <a:rPr lang="en-US" sz="2000" b="0" i="0" u="none" strike="noStrike" baseline="0" dirty="0" err="1" smtClean="0">
                <a:latin typeface="MyriadPro-Regular"/>
              </a:rPr>
              <a:t>psichologin</a:t>
            </a:r>
            <a:r>
              <a:rPr lang="lt-LT" sz="2000" b="0" i="0" u="none" strike="noStrike" baseline="0" dirty="0" smtClean="0">
                <a:latin typeface="MyriadPro-Regular"/>
              </a:rPr>
              <a:t>ė</a:t>
            </a:r>
            <a:r>
              <a:rPr lang="en-US" sz="2000" b="0" i="0" u="none" strike="noStrike" baseline="0" dirty="0" err="1" smtClean="0">
                <a:latin typeface="MyriadPro-Regular"/>
              </a:rPr>
              <a:t>mis</a:t>
            </a:r>
            <a:r>
              <a:rPr lang="lt-LT" sz="2000" b="0" i="0" u="none" strike="noStrike" baseline="0" dirty="0" smtClean="0">
                <a:latin typeface="MyriadPro-Regular"/>
              </a:rPr>
              <a:t> </a:t>
            </a:r>
            <a:r>
              <a:rPr lang="en-US" sz="2000" b="0" i="0" u="none" strike="noStrike" baseline="0" dirty="0" err="1" smtClean="0">
                <a:latin typeface="MyriadPro-Regular"/>
              </a:rPr>
              <a:t>tarnybomis</a:t>
            </a:r>
            <a:r>
              <a:rPr lang="en-US" sz="2000" b="0" i="0" u="none" strike="noStrike" baseline="0" dirty="0" smtClean="0">
                <a:latin typeface="MyriadPro-Regular"/>
              </a:rPr>
              <a:t> (</a:t>
            </a:r>
            <a:r>
              <a:rPr lang="en-US" sz="2000" b="0" i="0" u="none" strike="noStrike" baseline="0" dirty="0" err="1" smtClean="0">
                <a:latin typeface="MyriadPro-Regular"/>
              </a:rPr>
              <a:t>švietimo</a:t>
            </a:r>
            <a:r>
              <a:rPr lang="en-US" sz="2000" b="0" i="0" u="none" strike="noStrike" baseline="0" dirty="0" smtClean="0">
                <a:latin typeface="MyriadPro-Regular"/>
              </a:rPr>
              <a:t> </a:t>
            </a:r>
            <a:r>
              <a:rPr lang="en-US" sz="2000" b="0" i="0" u="none" strike="noStrike" baseline="0" dirty="0" err="1" smtClean="0">
                <a:latin typeface="MyriadPro-Regular"/>
              </a:rPr>
              <a:t>pagalbos</a:t>
            </a:r>
            <a:r>
              <a:rPr lang="en-US" sz="2000" b="0" i="0" u="none" strike="noStrike" baseline="0" dirty="0" smtClean="0">
                <a:latin typeface="MyriadPro-Regular"/>
              </a:rPr>
              <a:t> </a:t>
            </a:r>
            <a:r>
              <a:rPr lang="en-US" sz="2000" b="0" i="0" u="none" strike="noStrike" baseline="0" dirty="0" err="1" smtClean="0">
                <a:latin typeface="MyriadPro-Regular"/>
              </a:rPr>
              <a:t>tarnybomis</a:t>
            </a:r>
            <a:r>
              <a:rPr lang="en-US" sz="2000" b="0" i="0" u="none" strike="noStrike" baseline="0" dirty="0" smtClean="0">
                <a:latin typeface="MyriadPro-Regular"/>
              </a:rPr>
              <a:t>),</a:t>
            </a:r>
            <a:r>
              <a:rPr lang="lt-LT" sz="2000" b="0" i="0" u="none" strike="noStrike" baseline="0" dirty="0" smtClean="0">
                <a:latin typeface="MyriadPro-Regular"/>
              </a:rPr>
              <a:t> </a:t>
            </a:r>
            <a:r>
              <a:rPr lang="en-US" sz="2000" b="0" i="0" u="none" strike="noStrike" baseline="0" dirty="0" err="1" smtClean="0">
                <a:latin typeface="MyriadPro-Regular"/>
              </a:rPr>
              <a:t>nevyriausybin</a:t>
            </a:r>
            <a:r>
              <a:rPr lang="lt-LT" sz="2000" b="0" i="0" u="none" strike="noStrike" baseline="0" dirty="0" smtClean="0">
                <a:latin typeface="MyriadPro-Regular"/>
              </a:rPr>
              <a:t>ė</a:t>
            </a:r>
            <a:r>
              <a:rPr lang="en-US" sz="2000" b="0" i="0" u="none" strike="noStrike" baseline="0" dirty="0" err="1" smtClean="0">
                <a:latin typeface="MyriadPro-Regular"/>
              </a:rPr>
              <a:t>mis</a:t>
            </a:r>
            <a:r>
              <a:rPr lang="en-US" sz="2000" b="0" i="0" u="none" strike="noStrike" baseline="0" dirty="0" smtClean="0">
                <a:latin typeface="MyriadPro-Regular"/>
              </a:rPr>
              <a:t> </a:t>
            </a:r>
            <a:r>
              <a:rPr lang="en-US" sz="2000" b="0" i="0" u="none" strike="noStrike" baseline="0" dirty="0" err="1" smtClean="0">
                <a:latin typeface="MyriadPro-Regular"/>
              </a:rPr>
              <a:t>organizacijomis</a:t>
            </a:r>
            <a:r>
              <a:rPr lang="en-US" sz="2000" b="0" i="0" u="none" strike="noStrike" baseline="0" dirty="0" smtClean="0">
                <a:latin typeface="MyriadPro-Regular"/>
              </a:rPr>
              <a:t> </a:t>
            </a:r>
            <a:r>
              <a:rPr lang="en-US" sz="2000" b="0" i="0" u="none" strike="noStrike" baseline="0" dirty="0" err="1" smtClean="0">
                <a:latin typeface="MyriadPro-Regular"/>
              </a:rPr>
              <a:t>ir</a:t>
            </a:r>
            <a:r>
              <a:rPr lang="en-US" sz="2000" b="0" i="0" u="none" strike="noStrike" baseline="0" dirty="0" smtClean="0">
                <a:latin typeface="MyriadPro-Regular"/>
              </a:rPr>
              <a:t> kt.</a:t>
            </a:r>
            <a:r>
              <a:rPr lang="lt-LT" sz="2000" dirty="0" smtClean="0"/>
              <a:t>.</a:t>
            </a:r>
          </a:p>
          <a:p>
            <a:pPr algn="just"/>
            <a:endParaRPr lang="en-US" sz="2000" dirty="0"/>
          </a:p>
        </p:txBody>
      </p:sp>
    </p:spTree>
    <p:extLst>
      <p:ext uri="{BB962C8B-B14F-4D97-AF65-F5344CB8AC3E}">
        <p14:creationId xmlns="" xmlns:p14="http://schemas.microsoft.com/office/powerpoint/2010/main" val="3164315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en-US"/>
          </a:p>
        </p:txBody>
      </p:sp>
      <p:sp>
        <p:nvSpPr>
          <p:cNvPr id="3" name="Turinio vietos rezervavimo ženklas 2"/>
          <p:cNvSpPr>
            <a:spLocks noGrp="1"/>
          </p:cNvSpPr>
          <p:nvPr>
            <p:ph idx="1"/>
          </p:nvPr>
        </p:nvSpPr>
        <p:spPr/>
        <p:txBody>
          <a:bodyPr/>
          <a:lstStyle/>
          <a:p>
            <a:endParaRPr lang="lt-LT" dirty="0" smtClean="0"/>
          </a:p>
          <a:p>
            <a:pPr marL="0" indent="0">
              <a:buNone/>
            </a:pPr>
            <a:r>
              <a:rPr lang="lt-LT" b="1" i="1" dirty="0" smtClean="0"/>
              <a:t>I</a:t>
            </a:r>
            <a:r>
              <a:rPr lang="en-US" b="1" i="1" dirty="0" err="1" smtClean="0"/>
              <a:t>nformacija</a:t>
            </a:r>
            <a:r>
              <a:rPr lang="en-US" b="1" i="1" dirty="0"/>
              <a:t>, </a:t>
            </a:r>
            <a:r>
              <a:rPr lang="en-US" b="1" i="1" dirty="0" err="1"/>
              <a:t>reikalinga</a:t>
            </a:r>
            <a:r>
              <a:rPr lang="en-US" b="1" i="1" dirty="0"/>
              <a:t> </a:t>
            </a:r>
            <a:r>
              <a:rPr lang="en-US" b="1" i="1" dirty="0" err="1"/>
              <a:t>vaiko</a:t>
            </a:r>
            <a:r>
              <a:rPr lang="en-US" b="1" i="1" dirty="0"/>
              <a:t> </a:t>
            </a:r>
            <a:r>
              <a:rPr lang="en-US" b="1" i="1" dirty="0" err="1"/>
              <a:t>problemai</a:t>
            </a:r>
            <a:r>
              <a:rPr lang="en-US" b="1" i="1" dirty="0"/>
              <a:t> </a:t>
            </a:r>
            <a:r>
              <a:rPr lang="en-US" b="1" i="1" dirty="0" err="1"/>
              <a:t>spręsti</a:t>
            </a:r>
            <a:r>
              <a:rPr lang="en-US" b="1" i="1" dirty="0"/>
              <a:t>, </a:t>
            </a:r>
            <a:r>
              <a:rPr lang="en-US" b="1" i="1" dirty="0" err="1"/>
              <a:t>yra</a:t>
            </a:r>
            <a:r>
              <a:rPr lang="en-US" b="1" i="1" dirty="0"/>
              <a:t> </a:t>
            </a:r>
            <a:r>
              <a:rPr lang="en-US" b="1" i="1" dirty="0" err="1"/>
              <a:t>nevieša</a:t>
            </a:r>
            <a:r>
              <a:rPr lang="en-US" b="1" i="1" dirty="0"/>
              <a:t> </a:t>
            </a:r>
            <a:r>
              <a:rPr lang="en-US" b="1" i="1" dirty="0" err="1"/>
              <a:t>ir</a:t>
            </a:r>
            <a:r>
              <a:rPr lang="en-US" b="1" i="1" dirty="0"/>
              <a:t> </a:t>
            </a:r>
            <a:r>
              <a:rPr lang="en-US" b="1" i="1" dirty="0" err="1"/>
              <a:t>prieinama</a:t>
            </a:r>
            <a:r>
              <a:rPr lang="en-US" b="1" i="1" dirty="0"/>
              <a:t> </a:t>
            </a:r>
            <a:r>
              <a:rPr lang="en-US" b="1" i="1" dirty="0" err="1"/>
              <a:t>tik</a:t>
            </a:r>
            <a:r>
              <a:rPr lang="en-US" b="1" i="1" dirty="0"/>
              <a:t> </a:t>
            </a:r>
            <a:r>
              <a:rPr lang="en-US" b="1" i="1" dirty="0" err="1"/>
              <a:t>tiems</a:t>
            </a:r>
            <a:r>
              <a:rPr lang="en-US" b="1" i="1" dirty="0"/>
              <a:t> </a:t>
            </a:r>
            <a:r>
              <a:rPr lang="en-US" b="1" i="1" dirty="0" err="1"/>
              <a:t>asmenims</a:t>
            </a:r>
            <a:r>
              <a:rPr lang="en-US" b="1" i="1" dirty="0"/>
              <a:t>, </a:t>
            </a:r>
            <a:r>
              <a:rPr lang="en-US" b="1" i="1" dirty="0" err="1"/>
              <a:t>kurie</a:t>
            </a:r>
            <a:r>
              <a:rPr lang="en-US" b="1" i="1" dirty="0"/>
              <a:t> </a:t>
            </a:r>
            <a:r>
              <a:rPr lang="en-US" b="1" i="1" dirty="0" err="1"/>
              <a:t>tiesiogiai</a:t>
            </a:r>
            <a:r>
              <a:rPr lang="en-US" b="1" i="1" dirty="0"/>
              <a:t> </a:t>
            </a:r>
            <a:r>
              <a:rPr lang="en-US" b="1" i="1" dirty="0" err="1"/>
              <a:t>susiję</a:t>
            </a:r>
            <a:r>
              <a:rPr lang="en-US" b="1" i="1" dirty="0"/>
              <a:t> </a:t>
            </a:r>
            <a:r>
              <a:rPr lang="en-US" b="1" i="1" dirty="0" err="1"/>
              <a:t>su</a:t>
            </a:r>
            <a:r>
              <a:rPr lang="en-US" b="1" i="1" dirty="0"/>
              <a:t> </a:t>
            </a:r>
            <a:r>
              <a:rPr lang="en-US" b="1" i="1" dirty="0" err="1"/>
              <a:t>problemos</a:t>
            </a:r>
            <a:r>
              <a:rPr lang="en-US" b="1" i="1" dirty="0"/>
              <a:t> </a:t>
            </a:r>
            <a:r>
              <a:rPr lang="en-US" b="1" i="1" dirty="0" err="1" smtClean="0"/>
              <a:t>sprendimu</a:t>
            </a:r>
            <a:r>
              <a:rPr lang="lt-LT" b="1" i="1" dirty="0" smtClean="0"/>
              <a:t>.</a:t>
            </a:r>
            <a:endParaRPr lang="en-US" b="1" i="1" dirty="0"/>
          </a:p>
          <a:p>
            <a:endParaRPr lang="en-US" b="1" i="1" dirty="0"/>
          </a:p>
        </p:txBody>
      </p:sp>
    </p:spTree>
    <p:extLst>
      <p:ext uri="{BB962C8B-B14F-4D97-AF65-F5344CB8AC3E}">
        <p14:creationId xmlns="" xmlns:p14="http://schemas.microsoft.com/office/powerpoint/2010/main" val="324747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lstStyle/>
          <a:p>
            <a:r>
              <a:rPr lang="lt-LT" dirty="0" smtClean="0"/>
              <a:t>Mokyklos vaiko gerovės komisija</a:t>
            </a:r>
            <a:br>
              <a:rPr lang="lt-LT" dirty="0" smtClean="0"/>
            </a:br>
            <a:endParaRPr lang="en-US" dirty="0"/>
          </a:p>
        </p:txBody>
      </p:sp>
      <p:sp>
        <p:nvSpPr>
          <p:cNvPr id="3" name="Antrinis pavadinimas 2"/>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1266130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sz="3100" b="1" dirty="0" smtClean="0"/>
              <a:t>Mokyklos vaiko gerovės komisijos sudarymo ir jos darbo organizavimo tvarkos aprašas (2011-04-11, Nr. V-579)</a:t>
            </a:r>
            <a:br>
              <a:rPr lang="lt-LT" sz="3100" b="1" dirty="0" smtClean="0"/>
            </a:br>
            <a:endParaRPr lang="en-US" sz="3100" b="1" dirty="0"/>
          </a:p>
        </p:txBody>
      </p:sp>
      <p:sp>
        <p:nvSpPr>
          <p:cNvPr id="3" name="Turinio vietos rezervavimo ženklas 2"/>
          <p:cNvSpPr>
            <a:spLocks noGrp="1"/>
          </p:cNvSpPr>
          <p:nvPr>
            <p:ph idx="1"/>
          </p:nvPr>
        </p:nvSpPr>
        <p:spPr>
          <a:xfrm>
            <a:off x="395536" y="1700808"/>
            <a:ext cx="8373616" cy="4741987"/>
          </a:xfrm>
        </p:spPr>
        <p:txBody>
          <a:bodyPr>
            <a:normAutofit/>
          </a:bodyPr>
          <a:lstStyle/>
          <a:p>
            <a:pPr marL="0" indent="0">
              <a:buNone/>
            </a:pPr>
            <a:endParaRPr lang="lt-LT" dirty="0" smtClean="0"/>
          </a:p>
          <a:p>
            <a:pPr marL="0" indent="0">
              <a:buNone/>
            </a:pPr>
            <a:r>
              <a:rPr lang="lt-LT" dirty="0" smtClean="0"/>
              <a:t>Parengtas įgyvendinant:</a:t>
            </a:r>
          </a:p>
          <a:p>
            <a:r>
              <a:rPr lang="lt-LT" dirty="0" smtClean="0"/>
              <a:t>Švietimo įstatymo 43 straipsnio 12 dalį</a:t>
            </a:r>
          </a:p>
          <a:p>
            <a:r>
              <a:rPr lang="lt-LT" dirty="0" smtClean="0"/>
              <a:t>Vaiko minimalios ir vidutinės priežiūros įstatymo 14 straipsnio 6 dalį</a:t>
            </a:r>
          </a:p>
        </p:txBody>
      </p:sp>
    </p:spTree>
    <p:extLst>
      <p:ext uri="{BB962C8B-B14F-4D97-AF65-F5344CB8AC3E}">
        <p14:creationId xmlns="" xmlns:p14="http://schemas.microsoft.com/office/powerpoint/2010/main" val="25320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2800" dirty="0" smtClean="0"/>
              <a:t/>
            </a:r>
            <a:br>
              <a:rPr lang="lt-LT" sz="2800" dirty="0" smtClean="0"/>
            </a:br>
            <a:r>
              <a:rPr lang="lt-LT" sz="2800" b="1" dirty="0" smtClean="0"/>
              <a:t>Mokyklos vaiko gerovės komisijos sudarymo ir jos darbo organizavimo tvarkos aprašas (2011-04-11, Nr. V-579)</a:t>
            </a:r>
            <a:br>
              <a:rPr lang="lt-LT" sz="2800" b="1" dirty="0" smtClean="0"/>
            </a:br>
            <a:endParaRPr lang="en-US" sz="2800" b="1" dirty="0"/>
          </a:p>
        </p:txBody>
      </p:sp>
      <p:sp>
        <p:nvSpPr>
          <p:cNvPr id="3" name="Turinio vietos rezervavimo ženklas 2"/>
          <p:cNvSpPr>
            <a:spLocks noGrp="1"/>
          </p:cNvSpPr>
          <p:nvPr>
            <p:ph idx="1"/>
          </p:nvPr>
        </p:nvSpPr>
        <p:spPr/>
        <p:txBody>
          <a:bodyPr>
            <a:normAutofit/>
          </a:bodyPr>
          <a:lstStyle/>
          <a:p>
            <a:pPr marL="0" indent="0" algn="ctr">
              <a:buNone/>
            </a:pPr>
            <a:r>
              <a:rPr lang="lt-LT" dirty="0" smtClean="0"/>
              <a:t> </a:t>
            </a:r>
          </a:p>
          <a:p>
            <a:pPr marL="0" indent="0" algn="ctr">
              <a:buNone/>
            </a:pPr>
            <a:r>
              <a:rPr lang="lt-LT" dirty="0" smtClean="0"/>
              <a:t>Aprašas reglamentuoja bendrojo, ikimokyklinio ugdymo mokyklos, profesinio mokymo įstaigos, vykdančios pirminį profesinį mokymą vaiko gerovės komisijos veiklos paskirtį, principus, sudarymą, funkcijas, teises ir darbo organizavimo tvarką</a:t>
            </a:r>
          </a:p>
          <a:p>
            <a:endParaRPr lang="en-US" dirty="0"/>
          </a:p>
        </p:txBody>
      </p:sp>
    </p:spTree>
    <p:extLst>
      <p:ext uri="{BB962C8B-B14F-4D97-AF65-F5344CB8AC3E}">
        <p14:creationId xmlns="" xmlns:p14="http://schemas.microsoft.com/office/powerpoint/2010/main" val="273197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Mokyklos vaiko gerovės komisija</a:t>
            </a:r>
            <a:br>
              <a:rPr lang="lt-LT" dirty="0" smtClean="0"/>
            </a:br>
            <a:endParaRPr lang="en-US" dirty="0"/>
          </a:p>
        </p:txBody>
      </p:sp>
      <p:sp>
        <p:nvSpPr>
          <p:cNvPr id="3" name="Turinio vietos rezervavimo ženklas 2"/>
          <p:cNvSpPr>
            <a:spLocks noGrp="1"/>
          </p:cNvSpPr>
          <p:nvPr>
            <p:ph idx="1"/>
          </p:nvPr>
        </p:nvSpPr>
        <p:spPr/>
        <p:txBody>
          <a:bodyPr>
            <a:normAutofit/>
          </a:bodyPr>
          <a:lstStyle/>
          <a:p>
            <a:pPr marL="0" indent="0" algn="just">
              <a:buNone/>
            </a:pPr>
            <a:r>
              <a:rPr lang="lt-LT" dirty="0" smtClean="0"/>
              <a:t>Komisija sudaroma kiekvienoje Mokykloje.</a:t>
            </a:r>
          </a:p>
          <a:p>
            <a:pPr algn="just"/>
            <a:r>
              <a:rPr lang="lt-LT" dirty="0"/>
              <a:t>Komisijos pirmininką, jo pavaduotoją ir sekretorių skiria, Komisijos sudėtį ir jos darbo reglamentą tvirtina Mokyklos vadovas. Komisijos sekretorius nėra Komisijos narys. </a:t>
            </a:r>
            <a:endParaRPr lang="lt-LT" dirty="0" smtClean="0"/>
          </a:p>
          <a:p>
            <a:pPr algn="just"/>
            <a:r>
              <a:rPr lang="lt-LT" dirty="0"/>
              <a:t>Mokykloje, kurioje mokosi iki 60 mokinių, Komisija sudaroma iš ne mažiau kaip 3 narių, kitose mokyklose – iš ne mažiau kaip 5. </a:t>
            </a:r>
            <a:endParaRPr lang="lt-LT" dirty="0" smtClean="0"/>
          </a:p>
          <a:p>
            <a:pPr algn="just"/>
            <a:endParaRPr lang="lt-LT" dirty="0" smtClean="0"/>
          </a:p>
          <a:p>
            <a:endParaRPr lang="lt-LT" dirty="0" smtClean="0"/>
          </a:p>
          <a:p>
            <a:endParaRPr lang="lt-LT" dirty="0" smtClean="0"/>
          </a:p>
          <a:p>
            <a:endParaRPr lang="en-US" dirty="0"/>
          </a:p>
        </p:txBody>
      </p:sp>
    </p:spTree>
    <p:extLst>
      <p:ext uri="{BB962C8B-B14F-4D97-AF65-F5344CB8AC3E}">
        <p14:creationId xmlns="" xmlns:p14="http://schemas.microsoft.com/office/powerpoint/2010/main" val="410290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err="1" smtClean="0"/>
              <a:t>Rekomenduotina</a:t>
            </a:r>
            <a:r>
              <a:rPr lang="lt-LT" dirty="0" smtClean="0"/>
              <a:t>:</a:t>
            </a:r>
            <a:endParaRPr lang="en-US" dirty="0"/>
          </a:p>
        </p:txBody>
      </p:sp>
      <p:sp>
        <p:nvSpPr>
          <p:cNvPr id="3" name="Turinio vietos rezervavimo ženklas 2"/>
          <p:cNvSpPr>
            <a:spLocks noGrp="1"/>
          </p:cNvSpPr>
          <p:nvPr>
            <p:ph idx="1"/>
          </p:nvPr>
        </p:nvSpPr>
        <p:spPr/>
        <p:txBody>
          <a:bodyPr/>
          <a:lstStyle/>
          <a:p>
            <a:pPr marL="0" indent="0">
              <a:buNone/>
            </a:pPr>
            <a:endParaRPr lang="lt-LT" dirty="0" smtClean="0"/>
          </a:p>
          <a:p>
            <a:pPr marL="0" indent="0" algn="ctr">
              <a:buNone/>
            </a:pPr>
            <a:r>
              <a:rPr lang="lt-LT" dirty="0" smtClean="0"/>
              <a:t> Komisijos </a:t>
            </a:r>
            <a:r>
              <a:rPr lang="lt-LT" dirty="0"/>
              <a:t>sudėtį įtraukti asmenis, turinčius bendravimo ir bendradarbiavimo įgūdžių, gebančius dirbti komandoje, spręsti konfliktus, greitai ir laiku priimti sprendimus, išmanančius bendravimo su įvairaus amžiaus tarpsnio vaikais ypatumus, prevencinio darbo specifiką, atsakingus ir pareigingus. </a:t>
            </a:r>
            <a:endParaRPr lang="en-US" dirty="0"/>
          </a:p>
        </p:txBody>
      </p:sp>
    </p:spTree>
    <p:extLst>
      <p:ext uri="{BB962C8B-B14F-4D97-AF65-F5344CB8AC3E}">
        <p14:creationId xmlns="" xmlns:p14="http://schemas.microsoft.com/office/powerpoint/2010/main" val="127221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VAIKO GEROVĖS KOMISIJOS NARIAI:</a:t>
            </a:r>
            <a:endParaRPr lang="en-US" dirty="0"/>
          </a:p>
        </p:txBody>
      </p:sp>
      <p:sp>
        <p:nvSpPr>
          <p:cNvPr id="3" name="Turinio vietos rezervavimo ženklas 2"/>
          <p:cNvSpPr>
            <a:spLocks noGrp="1"/>
          </p:cNvSpPr>
          <p:nvPr>
            <p:ph idx="1"/>
          </p:nvPr>
        </p:nvSpPr>
        <p:spPr/>
        <p:txBody>
          <a:bodyPr>
            <a:normAutofit/>
          </a:bodyPr>
          <a:lstStyle/>
          <a:p>
            <a:r>
              <a:rPr lang="en-US" dirty="0" err="1" smtClean="0"/>
              <a:t>mokyklos</a:t>
            </a:r>
            <a:r>
              <a:rPr lang="en-US" dirty="0" smtClean="0"/>
              <a:t> </a:t>
            </a:r>
            <a:r>
              <a:rPr lang="lt-LT" dirty="0" smtClean="0"/>
              <a:t>vadovas </a:t>
            </a:r>
            <a:r>
              <a:rPr lang="en-US" dirty="0" err="1" smtClean="0"/>
              <a:t>arba</a:t>
            </a:r>
            <a:r>
              <a:rPr lang="en-US" dirty="0" smtClean="0"/>
              <a:t> </a:t>
            </a:r>
            <a:r>
              <a:rPr lang="en-US" dirty="0" err="1" smtClean="0"/>
              <a:t>pavaduotojas</a:t>
            </a:r>
            <a:r>
              <a:rPr lang="lt-LT" dirty="0" smtClean="0"/>
              <a:t> </a:t>
            </a:r>
            <a:r>
              <a:rPr lang="en-US" dirty="0" err="1" smtClean="0"/>
              <a:t>ugdymui</a:t>
            </a:r>
            <a:r>
              <a:rPr lang="en-US" dirty="0" smtClean="0"/>
              <a:t>,</a:t>
            </a:r>
          </a:p>
          <a:p>
            <a:r>
              <a:rPr lang="pt-BR" dirty="0"/>
              <a:t>švietimo pagalbos specialistai (socialinis pedagogas, psichologas, specialusis pedagogas, logopedas), </a:t>
            </a:r>
            <a:r>
              <a:rPr lang="en-US" dirty="0" err="1" smtClean="0"/>
              <a:t>sveikatos</a:t>
            </a:r>
            <a:r>
              <a:rPr lang="en-US" dirty="0" smtClean="0"/>
              <a:t> </a:t>
            </a:r>
            <a:r>
              <a:rPr lang="en-US" dirty="0" err="1" smtClean="0"/>
              <a:t>prieži</a:t>
            </a:r>
            <a:r>
              <a:rPr lang="lt-LT" dirty="0" smtClean="0"/>
              <a:t>ū</a:t>
            </a:r>
            <a:r>
              <a:rPr lang="en-US" dirty="0" err="1" smtClean="0"/>
              <a:t>ros</a:t>
            </a:r>
            <a:r>
              <a:rPr lang="en-US" dirty="0" smtClean="0"/>
              <a:t> </a:t>
            </a:r>
            <a:r>
              <a:rPr lang="en-US" dirty="0" err="1" smtClean="0"/>
              <a:t>specialistas</a:t>
            </a:r>
            <a:r>
              <a:rPr lang="en-US" dirty="0" smtClean="0"/>
              <a:t>,</a:t>
            </a:r>
          </a:p>
          <a:p>
            <a:r>
              <a:rPr lang="en-US" dirty="0" err="1" smtClean="0"/>
              <a:t>klasi</a:t>
            </a:r>
            <a:r>
              <a:rPr lang="lt-LT" dirty="0" smtClean="0"/>
              <a:t>ų</a:t>
            </a:r>
            <a:r>
              <a:rPr lang="en-US" dirty="0" smtClean="0"/>
              <a:t> </a:t>
            </a:r>
            <a:r>
              <a:rPr lang="en-US" dirty="0" err="1" smtClean="0"/>
              <a:t>vadovai</a:t>
            </a:r>
            <a:r>
              <a:rPr lang="en-US" dirty="0" smtClean="0"/>
              <a:t>, </a:t>
            </a:r>
            <a:r>
              <a:rPr lang="en-US" dirty="0" err="1" smtClean="0"/>
              <a:t>mokytojai</a:t>
            </a:r>
            <a:r>
              <a:rPr lang="en-US" dirty="0" smtClean="0"/>
              <a:t>, </a:t>
            </a:r>
            <a:r>
              <a:rPr lang="en-US" dirty="0" err="1" smtClean="0"/>
              <a:t>aukl</a:t>
            </a:r>
            <a:r>
              <a:rPr lang="lt-LT" dirty="0" smtClean="0"/>
              <a:t>ė</a:t>
            </a:r>
            <a:r>
              <a:rPr lang="en-US" dirty="0" err="1" smtClean="0"/>
              <a:t>tojai</a:t>
            </a:r>
            <a:r>
              <a:rPr lang="en-US" dirty="0" smtClean="0"/>
              <a:t>.</a:t>
            </a:r>
            <a:endParaRPr lang="en-US" dirty="0"/>
          </a:p>
        </p:txBody>
      </p:sp>
    </p:spTree>
    <p:extLst>
      <p:ext uri="{BB962C8B-B14F-4D97-AF65-F5344CB8AC3E}">
        <p14:creationId xmlns="" xmlns:p14="http://schemas.microsoft.com/office/powerpoint/2010/main" val="2423561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en-US"/>
          </a:p>
        </p:txBody>
      </p:sp>
      <p:sp>
        <p:nvSpPr>
          <p:cNvPr id="3" name="Turinio vietos rezervavimo ženklas 2"/>
          <p:cNvSpPr>
            <a:spLocks noGrp="1"/>
          </p:cNvSpPr>
          <p:nvPr>
            <p:ph idx="1"/>
          </p:nvPr>
        </p:nvSpPr>
        <p:spPr/>
        <p:txBody>
          <a:bodyPr/>
          <a:lstStyle/>
          <a:p>
            <a:pPr marL="0" indent="0">
              <a:buNone/>
            </a:pPr>
            <a:endParaRPr lang="lt-LT" dirty="0" smtClean="0"/>
          </a:p>
          <a:p>
            <a:pPr marL="0" indent="0">
              <a:buNone/>
            </a:pPr>
            <a:r>
              <a:rPr lang="lt-LT" b="1" i="1" dirty="0" smtClean="0"/>
              <a:t>Į </a:t>
            </a:r>
            <a:r>
              <a:rPr lang="en-US" b="1" i="1" dirty="0" err="1" smtClean="0"/>
              <a:t>komisijos</a:t>
            </a:r>
            <a:r>
              <a:rPr lang="en-US" b="1" i="1" dirty="0" smtClean="0"/>
              <a:t> </a:t>
            </a:r>
            <a:r>
              <a:rPr lang="en-US" b="1" i="1" dirty="0" err="1" smtClean="0"/>
              <a:t>sud</a:t>
            </a:r>
            <a:r>
              <a:rPr lang="lt-LT" b="1" i="1" dirty="0"/>
              <a:t>ė</a:t>
            </a:r>
            <a:r>
              <a:rPr lang="en-US" b="1" i="1" dirty="0" smtClean="0"/>
              <a:t>t</a:t>
            </a:r>
            <a:r>
              <a:rPr lang="lt-LT" b="1" i="1" dirty="0" smtClean="0"/>
              <a:t>į</a:t>
            </a:r>
            <a:r>
              <a:rPr lang="en-US" b="1" i="1" dirty="0" smtClean="0"/>
              <a:t> </a:t>
            </a:r>
            <a:r>
              <a:rPr lang="en-US" b="1" i="1" dirty="0" err="1" smtClean="0"/>
              <a:t>taip</a:t>
            </a:r>
            <a:r>
              <a:rPr lang="en-US" b="1" i="1" dirty="0" smtClean="0"/>
              <a:t> pat </a:t>
            </a:r>
            <a:r>
              <a:rPr lang="en-US" b="1" i="1" dirty="0" err="1" smtClean="0"/>
              <a:t>gali</a:t>
            </a:r>
            <a:r>
              <a:rPr lang="en-US" b="1" i="1" dirty="0" smtClean="0"/>
              <a:t> b</a:t>
            </a:r>
            <a:r>
              <a:rPr lang="lt-LT" b="1" i="1" dirty="0"/>
              <a:t>ū</a:t>
            </a:r>
            <a:r>
              <a:rPr lang="en-US" b="1" i="1" dirty="0" err="1" smtClean="0"/>
              <a:t>ti</a:t>
            </a:r>
            <a:r>
              <a:rPr lang="en-US" b="1" i="1" dirty="0" smtClean="0"/>
              <a:t> </a:t>
            </a:r>
            <a:r>
              <a:rPr lang="lt-LT" b="1" i="1" dirty="0" smtClean="0"/>
              <a:t>į</a:t>
            </a:r>
            <a:r>
              <a:rPr lang="en-US" b="1" i="1" dirty="0" err="1" smtClean="0"/>
              <a:t>traukiami</a:t>
            </a:r>
            <a:r>
              <a:rPr lang="lt-LT" b="1" i="1" dirty="0" smtClean="0"/>
              <a:t>:</a:t>
            </a:r>
          </a:p>
          <a:p>
            <a:r>
              <a:rPr lang="en-US" b="1" i="1" dirty="0" err="1" smtClean="0"/>
              <a:t>mokini</a:t>
            </a:r>
            <a:r>
              <a:rPr lang="lt-LT" b="1" i="1" dirty="0"/>
              <a:t>ų</a:t>
            </a:r>
            <a:r>
              <a:rPr lang="en-US" b="1" i="1" dirty="0" smtClean="0"/>
              <a:t> t</a:t>
            </a:r>
            <a:r>
              <a:rPr lang="lt-LT" b="1" i="1" dirty="0"/>
              <a:t>ė</a:t>
            </a:r>
            <a:r>
              <a:rPr lang="en-US" b="1" i="1" dirty="0" err="1" smtClean="0"/>
              <a:t>vai</a:t>
            </a:r>
            <a:r>
              <a:rPr lang="en-US" b="1" i="1" dirty="0" smtClean="0"/>
              <a:t> </a:t>
            </a:r>
            <a:r>
              <a:rPr lang="en-US" b="1" i="1" dirty="0" err="1" smtClean="0"/>
              <a:t>ar</a:t>
            </a:r>
            <a:r>
              <a:rPr lang="en-US" b="1" i="1" dirty="0" smtClean="0"/>
              <a:t> glob</a:t>
            </a:r>
            <a:r>
              <a:rPr lang="lt-LT" b="1" i="1" dirty="0" smtClean="0"/>
              <a:t>ė</a:t>
            </a:r>
            <a:r>
              <a:rPr lang="en-US" b="1" i="1" dirty="0" smtClean="0"/>
              <a:t>jai, </a:t>
            </a:r>
            <a:endParaRPr lang="lt-LT" b="1" i="1" dirty="0" smtClean="0"/>
          </a:p>
          <a:p>
            <a:r>
              <a:rPr lang="lt-LT" b="1" i="1" dirty="0" smtClean="0"/>
              <a:t>v</a:t>
            </a:r>
            <a:r>
              <a:rPr lang="en-US" b="1" i="1" dirty="0" err="1" smtClean="0"/>
              <a:t>ietos</a:t>
            </a:r>
            <a:r>
              <a:rPr lang="lt-LT" b="1" i="1" dirty="0" smtClean="0"/>
              <a:t> </a:t>
            </a:r>
            <a:r>
              <a:rPr lang="en-US" b="1" i="1" dirty="0" err="1" smtClean="0"/>
              <a:t>bendruomen</a:t>
            </a:r>
            <a:r>
              <a:rPr lang="lt-LT" b="1" i="1" dirty="0"/>
              <a:t>ė</a:t>
            </a:r>
            <a:r>
              <a:rPr lang="en-US" b="1" i="1" dirty="0" smtClean="0"/>
              <a:t>s, </a:t>
            </a:r>
            <a:r>
              <a:rPr lang="en-US" b="1" i="1" dirty="0" err="1" smtClean="0"/>
              <a:t>seni</a:t>
            </a:r>
            <a:r>
              <a:rPr lang="lt-LT" b="1" i="1" dirty="0" smtClean="0"/>
              <a:t>ū</a:t>
            </a:r>
            <a:r>
              <a:rPr lang="en-US" b="1" i="1" dirty="0" err="1" smtClean="0"/>
              <a:t>nijos</a:t>
            </a:r>
            <a:r>
              <a:rPr lang="en-US" b="1" i="1" dirty="0" smtClean="0"/>
              <a:t>,</a:t>
            </a:r>
            <a:r>
              <a:rPr lang="lt-LT" b="1" i="1" dirty="0" smtClean="0"/>
              <a:t> </a:t>
            </a:r>
            <a:r>
              <a:rPr lang="en-US" b="1" i="1" dirty="0" err="1" smtClean="0"/>
              <a:t>nevyriausybini</a:t>
            </a:r>
            <a:r>
              <a:rPr lang="lt-LT" b="1" i="1" dirty="0" smtClean="0"/>
              <a:t>ų</a:t>
            </a:r>
            <a:r>
              <a:rPr lang="en-US" b="1" i="1" dirty="0" smtClean="0"/>
              <a:t> </a:t>
            </a:r>
            <a:r>
              <a:rPr lang="en-US" b="1" i="1" dirty="0" err="1" smtClean="0"/>
              <a:t>organizacij</a:t>
            </a:r>
            <a:r>
              <a:rPr lang="lt-LT" b="1" i="1" dirty="0" smtClean="0"/>
              <a:t>ų </a:t>
            </a:r>
            <a:r>
              <a:rPr lang="en-US" b="1" i="1" dirty="0" err="1" smtClean="0"/>
              <a:t>atstovai</a:t>
            </a:r>
            <a:r>
              <a:rPr lang="en-US" b="1" i="1" dirty="0" smtClean="0"/>
              <a:t>, </a:t>
            </a:r>
            <a:endParaRPr lang="lt-LT" b="1" i="1" dirty="0" smtClean="0"/>
          </a:p>
          <a:p>
            <a:r>
              <a:rPr lang="en-US" b="1" i="1" dirty="0" err="1" smtClean="0"/>
              <a:t>kiti</a:t>
            </a:r>
            <a:r>
              <a:rPr lang="en-US" b="1" i="1" dirty="0" smtClean="0"/>
              <a:t> </a:t>
            </a:r>
            <a:r>
              <a:rPr lang="en-US" b="1" i="1" dirty="0" err="1" smtClean="0"/>
              <a:t>asmenys</a:t>
            </a:r>
            <a:r>
              <a:rPr lang="en-US" b="1" i="1" dirty="0" smtClean="0"/>
              <a:t>,</a:t>
            </a:r>
            <a:r>
              <a:rPr lang="lt-LT" b="1" i="1" dirty="0" smtClean="0"/>
              <a:t> </a:t>
            </a:r>
            <a:r>
              <a:rPr lang="en-US" b="1" i="1" dirty="0" err="1" smtClean="0"/>
              <a:t>besir</a:t>
            </a:r>
            <a:r>
              <a:rPr lang="lt-LT" b="1" i="1" dirty="0" smtClean="0"/>
              <a:t>ū</a:t>
            </a:r>
            <a:r>
              <a:rPr lang="en-US" b="1" i="1" dirty="0" err="1" smtClean="0"/>
              <a:t>pinantys</a:t>
            </a:r>
            <a:r>
              <a:rPr lang="en-US" b="1" i="1" dirty="0" smtClean="0"/>
              <a:t> </a:t>
            </a:r>
            <a:r>
              <a:rPr lang="en-US" b="1" i="1" dirty="0" err="1" smtClean="0"/>
              <a:t>vaiko</a:t>
            </a:r>
            <a:r>
              <a:rPr lang="en-US" b="1" i="1" dirty="0" smtClean="0"/>
              <a:t> </a:t>
            </a:r>
            <a:r>
              <a:rPr lang="en-US" b="1" i="1" dirty="0" err="1" smtClean="0"/>
              <a:t>gerove</a:t>
            </a:r>
            <a:r>
              <a:rPr lang="en-US" b="1" i="1" dirty="0" smtClean="0"/>
              <a:t>.</a:t>
            </a:r>
            <a:endParaRPr lang="en-US" b="1" i="1" dirty="0"/>
          </a:p>
        </p:txBody>
      </p:sp>
    </p:spTree>
    <p:extLst>
      <p:ext uri="{BB962C8B-B14F-4D97-AF65-F5344CB8AC3E}">
        <p14:creationId xmlns="" xmlns:p14="http://schemas.microsoft.com/office/powerpoint/2010/main" val="3635934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err="1"/>
              <a:t>Komisijos</a:t>
            </a:r>
            <a:r>
              <a:rPr lang="en-US" dirty="0"/>
              <a:t> </a:t>
            </a:r>
            <a:r>
              <a:rPr lang="en-US" dirty="0" err="1"/>
              <a:t>veiklos</a:t>
            </a:r>
            <a:r>
              <a:rPr lang="en-US" dirty="0"/>
              <a:t> forma </a:t>
            </a:r>
          </a:p>
        </p:txBody>
      </p:sp>
      <p:sp>
        <p:nvSpPr>
          <p:cNvPr id="3" name="Turinio vietos rezervavimo ženklas 2"/>
          <p:cNvSpPr>
            <a:spLocks noGrp="1"/>
          </p:cNvSpPr>
          <p:nvPr>
            <p:ph idx="1"/>
          </p:nvPr>
        </p:nvSpPr>
        <p:spPr/>
        <p:txBody>
          <a:bodyPr/>
          <a:lstStyle/>
          <a:p>
            <a:r>
              <a:rPr lang="lt-LT" dirty="0" smtClean="0"/>
              <a:t>Posėdžiai </a:t>
            </a:r>
            <a:r>
              <a:rPr lang="lt-LT" dirty="0"/>
              <a:t>ir pasitarimai. </a:t>
            </a:r>
            <a:endParaRPr lang="lt-LT" dirty="0" smtClean="0"/>
          </a:p>
          <a:p>
            <a:pPr marL="0" indent="0" algn="just">
              <a:buNone/>
            </a:pPr>
            <a:r>
              <a:rPr lang="lt-LT" dirty="0" smtClean="0"/>
              <a:t>      </a:t>
            </a:r>
            <a:r>
              <a:rPr lang="lt-LT" i="1" dirty="0" smtClean="0"/>
              <a:t>organizuojami </a:t>
            </a:r>
            <a:r>
              <a:rPr lang="lt-LT" i="1" dirty="0"/>
              <a:t>pagal poreikį, bet ne rečiau kaip kartą per 2 mėnesius. Pasitarimai organizuojami pagal poreikį (bendrai situacijai Mokykloje aptarti, atskiriems atvejams nagrinėti, skubių veiksmų ir sprendimų reikalaujančiais atvejais ir kt.). </a:t>
            </a:r>
            <a:endParaRPr lang="en-US" i="1" dirty="0"/>
          </a:p>
        </p:txBody>
      </p:sp>
    </p:spTree>
    <p:extLst>
      <p:ext uri="{BB962C8B-B14F-4D97-AF65-F5344CB8AC3E}">
        <p14:creationId xmlns="" xmlns:p14="http://schemas.microsoft.com/office/powerpoint/2010/main" val="1227294295"/>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930</Words>
  <Application>Microsoft Office PowerPoint</Application>
  <PresentationFormat>Demonstracija ekrane (4:3)</PresentationFormat>
  <Paragraphs>84</Paragraphs>
  <Slides>18</Slides>
  <Notes>0</Notes>
  <HiddenSlides>0</HiddenSlides>
  <MMClips>0</MMClips>
  <ScaleCrop>false</ScaleCrop>
  <HeadingPairs>
    <vt:vector size="4" baseType="variant">
      <vt:variant>
        <vt:lpstr>Tema</vt:lpstr>
      </vt:variant>
      <vt:variant>
        <vt:i4>1</vt:i4>
      </vt:variant>
      <vt:variant>
        <vt:lpstr>Skaidrių pavadinimai</vt:lpstr>
      </vt:variant>
      <vt:variant>
        <vt:i4>18</vt:i4>
      </vt:variant>
    </vt:vector>
  </HeadingPairs>
  <TitlesOfParts>
    <vt:vector size="19" baseType="lpstr">
      <vt:lpstr>Office tema</vt:lpstr>
      <vt:lpstr>Mokyklos vaiko gerovės komisijos veikla: paskirtis, galimybės ir iššūkiai</vt:lpstr>
      <vt:lpstr>Mokyklos vaiko gerovės komisija </vt:lpstr>
      <vt:lpstr> Mokyklos vaiko gerovės komisijos sudarymo ir jos darbo organizavimo tvarkos aprašas (2011-04-11, Nr. V-579) </vt:lpstr>
      <vt:lpstr> Mokyklos vaiko gerovės komisijos sudarymo ir jos darbo organizavimo tvarkos aprašas (2011-04-11, Nr. V-579) </vt:lpstr>
      <vt:lpstr>Mokyklos vaiko gerovės komisija </vt:lpstr>
      <vt:lpstr>Rekomenduotina:</vt:lpstr>
      <vt:lpstr>VAIKO GEROVĖS KOMISIJOS NARIAI:</vt:lpstr>
      <vt:lpstr>Skaidrė 8</vt:lpstr>
      <vt:lpstr>Komisijos veiklos forma </vt:lpstr>
      <vt:lpstr> Komisijos pirmininkas: </vt:lpstr>
      <vt:lpstr>Komisijos sekretorius</vt:lpstr>
      <vt:lpstr>Skaidrė 12</vt:lpstr>
      <vt:lpstr> KĄ VEIKIA VAIKO GEROVĖS KOMISIJA MOKYKLOJE? </vt:lpstr>
      <vt:lpstr>MOKYMOSI SĖKMĖ</vt:lpstr>
      <vt:lpstr>PAGALBA</vt:lpstr>
      <vt:lpstr>BENDRADARBIAVIMAS</vt:lpstr>
      <vt:lpstr>VAIKO GEROVES KOMISIJA IR  DIRBA K AIP KOMANDA IR VADOVAUJASI ŠIAIS PRINCIPAIS</vt:lpstr>
      <vt:lpstr>Skaidrė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Mokyklos vaiko gerovės komisija</dc:title>
  <dc:creator>Admin</dc:creator>
  <cp:lastModifiedBy>PPT Jona</cp:lastModifiedBy>
  <cp:revision>42</cp:revision>
  <dcterms:created xsi:type="dcterms:W3CDTF">2014-11-30T16:22:18Z</dcterms:created>
  <dcterms:modified xsi:type="dcterms:W3CDTF">2014-12-09T10:53:57Z</dcterms:modified>
</cp:coreProperties>
</file>